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2343" y="1371600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 rot="16200000">
            <a:off x="-578852" y="3438525"/>
            <a:ext cx="356235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>
                <a:solidFill>
                  <a:schemeClr val="accent5"/>
                </a:solidFill>
              </a:rPr>
              <a:t>Dr.</a:t>
            </a:r>
            <a:r>
              <a:rPr lang="en-IN" dirty="0" smtClean="0">
                <a:solidFill>
                  <a:schemeClr val="accent5"/>
                </a:solidFill>
              </a:rPr>
              <a:t> N. A. Jarandikar</a:t>
            </a:r>
            <a:endParaRPr lang="en-IN" dirty="0">
              <a:solidFill>
                <a:schemeClr val="accent5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94935"/>
            <a:ext cx="6172200" cy="1828090"/>
          </a:xfrm>
        </p:spPr>
        <p:txBody>
          <a:bodyPr/>
          <a:lstStyle/>
          <a:p>
            <a:r>
              <a:rPr lang="en-IN" dirty="0" smtClean="0"/>
              <a:t>Literature and Cinema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B. A. Part II Semester III</a:t>
            </a:r>
          </a:p>
          <a:p>
            <a:r>
              <a:rPr lang="en-IN" dirty="0" smtClean="0"/>
              <a:t>Paper III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9107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762000"/>
            <a:ext cx="6537960" cy="4961069"/>
          </a:xfrm>
        </p:spPr>
        <p:txBody>
          <a:bodyPr/>
          <a:lstStyle/>
          <a:p>
            <a:r>
              <a:rPr lang="en-IN" dirty="0"/>
              <a:t>Angelo – </a:t>
            </a:r>
            <a:r>
              <a:rPr lang="en-IN" dirty="0" smtClean="0"/>
              <a:t>Goldsmith</a:t>
            </a:r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r>
              <a:rPr lang="en-IN" dirty="0" err="1"/>
              <a:t>Chedilal</a:t>
            </a:r>
            <a:r>
              <a:rPr lang="en-IN" dirty="0"/>
              <a:t>- Jeweller</a:t>
            </a:r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3200400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48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Writer V/S Director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838200"/>
            <a:ext cx="6614160" cy="4884869"/>
          </a:xfrm>
        </p:spPr>
        <p:txBody>
          <a:bodyPr/>
          <a:lstStyle/>
          <a:p>
            <a:pPr marL="0" indent="0">
              <a:buNone/>
            </a:pPr>
            <a:endParaRPr lang="en-IN" dirty="0" smtClean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r>
              <a:rPr lang="en-IN" dirty="0" smtClean="0"/>
              <a:t>William Shakespeare 		</a:t>
            </a:r>
            <a:r>
              <a:rPr lang="en-IN" dirty="0" err="1" smtClean="0"/>
              <a:t>Gulzar</a:t>
            </a:r>
            <a:endParaRPr lang="en-IN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0"/>
            <a:ext cx="2857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13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81213"/>
            <a:ext cx="16954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0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Comedy of Errors/</a:t>
            </a:r>
            <a:r>
              <a:rPr lang="en-IN" dirty="0" err="1"/>
              <a:t>Angoor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2800" b="1" dirty="0" smtClean="0"/>
              <a:t>Locations:</a:t>
            </a:r>
          </a:p>
          <a:p>
            <a:r>
              <a:rPr lang="en-IN" sz="2800" b="1" dirty="0" smtClean="0"/>
              <a:t>Ephesus   			</a:t>
            </a:r>
            <a:r>
              <a:rPr lang="en-IN" sz="2800" b="1" dirty="0" err="1" smtClean="0"/>
              <a:t>Shikarpur</a:t>
            </a:r>
            <a:endParaRPr lang="en-IN" sz="2800" b="1" dirty="0" smtClean="0"/>
          </a:p>
          <a:p>
            <a:r>
              <a:rPr lang="en-IN" sz="2800" b="1" dirty="0" smtClean="0"/>
              <a:t>Syracuse 			</a:t>
            </a:r>
            <a:r>
              <a:rPr lang="en-IN" sz="2800" b="1" dirty="0" err="1" smtClean="0"/>
              <a:t>Dinkarpur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173013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371600"/>
            <a:ext cx="6614160" cy="4351469"/>
          </a:xfrm>
        </p:spPr>
        <p:txBody>
          <a:bodyPr>
            <a:normAutofit lnSpcReduction="10000"/>
          </a:bodyPr>
          <a:lstStyle/>
          <a:p>
            <a:r>
              <a:rPr lang="en-IN" dirty="0" err="1"/>
              <a:t>Egeon</a:t>
            </a:r>
            <a:r>
              <a:rPr lang="en-IN" dirty="0"/>
              <a:t> (Father of </a:t>
            </a:r>
            <a:r>
              <a:rPr lang="en-IN" dirty="0" err="1"/>
              <a:t>Antipholus</a:t>
            </a:r>
            <a:r>
              <a:rPr lang="en-IN" dirty="0" smtClean="0"/>
              <a:t>)</a:t>
            </a:r>
          </a:p>
          <a:p>
            <a:r>
              <a:rPr lang="en-IN" dirty="0" err="1"/>
              <a:t>Emillia</a:t>
            </a:r>
            <a:r>
              <a:rPr lang="en-IN" dirty="0"/>
              <a:t> (Mother of </a:t>
            </a:r>
            <a:r>
              <a:rPr lang="en-IN" dirty="0" err="1"/>
              <a:t>Antipholus</a:t>
            </a:r>
            <a:r>
              <a:rPr lang="en-IN" dirty="0" smtClean="0"/>
              <a:t>)</a:t>
            </a:r>
          </a:p>
          <a:p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r>
              <a:rPr lang="en-IN" dirty="0"/>
              <a:t>Raj </a:t>
            </a:r>
            <a:r>
              <a:rPr lang="en-IN" dirty="0" err="1"/>
              <a:t>Tilak</a:t>
            </a:r>
            <a:r>
              <a:rPr lang="en-IN" dirty="0"/>
              <a:t> (Father of Ashok</a:t>
            </a:r>
            <a:r>
              <a:rPr lang="en-IN" dirty="0" smtClean="0"/>
              <a:t>)</a:t>
            </a:r>
          </a:p>
          <a:p>
            <a:r>
              <a:rPr lang="en-IN" dirty="0" err="1"/>
              <a:t>Shammi</a:t>
            </a:r>
            <a:r>
              <a:rPr lang="en-IN" dirty="0"/>
              <a:t> (Mother of Ashok)</a:t>
            </a:r>
            <a:endParaRPr lang="en-IN" dirty="0" smtClean="0"/>
          </a:p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09800"/>
            <a:ext cx="28956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7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838200"/>
            <a:ext cx="6690360" cy="4884869"/>
          </a:xfrm>
        </p:spPr>
        <p:txBody>
          <a:bodyPr/>
          <a:lstStyle/>
          <a:p>
            <a:r>
              <a:rPr lang="en-IN" dirty="0" err="1"/>
              <a:t>Antipholus</a:t>
            </a:r>
            <a:r>
              <a:rPr lang="en-IN" dirty="0"/>
              <a:t> of </a:t>
            </a:r>
            <a:r>
              <a:rPr lang="en-IN" dirty="0" smtClean="0"/>
              <a:t>Ephesus</a:t>
            </a:r>
          </a:p>
          <a:p>
            <a:r>
              <a:rPr lang="en-IN" dirty="0" err="1"/>
              <a:t>Dromio</a:t>
            </a:r>
            <a:r>
              <a:rPr lang="en-IN" dirty="0"/>
              <a:t> of Ephesus  - Servant </a:t>
            </a:r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r>
              <a:rPr lang="en-IN" dirty="0"/>
              <a:t>Ashok R. </a:t>
            </a:r>
            <a:r>
              <a:rPr lang="en-IN" dirty="0" err="1"/>
              <a:t>Tilak</a:t>
            </a:r>
            <a:r>
              <a:rPr lang="en-IN" dirty="0"/>
              <a:t> from </a:t>
            </a:r>
            <a:r>
              <a:rPr lang="en-IN" dirty="0" smtClean="0"/>
              <a:t>city</a:t>
            </a:r>
          </a:p>
          <a:p>
            <a:r>
              <a:rPr lang="en-IN" dirty="0" err="1"/>
              <a:t>Bahadur</a:t>
            </a:r>
            <a:r>
              <a:rPr lang="en-IN" dirty="0"/>
              <a:t> from city (Ashok’s servant)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1981200"/>
            <a:ext cx="33528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38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762000"/>
            <a:ext cx="6614160" cy="4961069"/>
          </a:xfrm>
        </p:spPr>
        <p:txBody>
          <a:bodyPr/>
          <a:lstStyle/>
          <a:p>
            <a:r>
              <a:rPr lang="en-IN" dirty="0" err="1"/>
              <a:t>Antipholus</a:t>
            </a:r>
            <a:r>
              <a:rPr lang="en-IN" dirty="0"/>
              <a:t> of Syracuse</a:t>
            </a:r>
            <a:endParaRPr lang="en-IN" dirty="0" smtClean="0"/>
          </a:p>
          <a:p>
            <a:r>
              <a:rPr lang="en-IN" dirty="0" err="1" smtClean="0"/>
              <a:t>Dromio</a:t>
            </a:r>
            <a:r>
              <a:rPr lang="en-IN" dirty="0" smtClean="0"/>
              <a:t> </a:t>
            </a:r>
            <a:r>
              <a:rPr lang="en-IN" dirty="0"/>
              <a:t>of Syracuse – </a:t>
            </a:r>
            <a:r>
              <a:rPr lang="en-IN" dirty="0" smtClean="0"/>
              <a:t>Servant</a:t>
            </a:r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r>
              <a:rPr lang="en-IN" dirty="0"/>
              <a:t>Ashok R. </a:t>
            </a:r>
            <a:r>
              <a:rPr lang="en-IN" dirty="0" err="1"/>
              <a:t>Tilak</a:t>
            </a:r>
            <a:r>
              <a:rPr lang="en-IN" dirty="0"/>
              <a:t> from </a:t>
            </a:r>
            <a:r>
              <a:rPr lang="en-IN" dirty="0" smtClean="0"/>
              <a:t>village</a:t>
            </a:r>
          </a:p>
          <a:p>
            <a:r>
              <a:rPr lang="en-IN" dirty="0" err="1"/>
              <a:t>Bahadur</a:t>
            </a:r>
            <a:r>
              <a:rPr lang="en-IN" dirty="0"/>
              <a:t> from village</a:t>
            </a:r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3962399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1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838200"/>
            <a:ext cx="6614160" cy="4884869"/>
          </a:xfrm>
        </p:spPr>
        <p:txBody>
          <a:bodyPr/>
          <a:lstStyle/>
          <a:p>
            <a:r>
              <a:rPr lang="en-IN" dirty="0"/>
              <a:t>Adriana - Wife of </a:t>
            </a:r>
            <a:r>
              <a:rPr lang="en-IN" dirty="0" smtClean="0"/>
              <a:t>Ephesus</a:t>
            </a:r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r>
              <a:rPr lang="en-IN" dirty="0" err="1"/>
              <a:t>Sudha</a:t>
            </a:r>
            <a:r>
              <a:rPr lang="en-IN" dirty="0"/>
              <a:t> (Wife of Ashok from city)</a:t>
            </a:r>
            <a:endParaRPr lang="en-IN" dirty="0" smtClean="0"/>
          </a:p>
          <a:p>
            <a:endParaRPr lang="en-IN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3581399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02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762000"/>
            <a:ext cx="6196405" cy="4961069"/>
          </a:xfrm>
        </p:spPr>
        <p:txBody>
          <a:bodyPr/>
          <a:lstStyle/>
          <a:p>
            <a:r>
              <a:rPr lang="en-IN" dirty="0"/>
              <a:t>Luciana - Sister of </a:t>
            </a:r>
            <a:r>
              <a:rPr lang="en-IN" dirty="0" smtClean="0"/>
              <a:t>Adriana</a:t>
            </a:r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r>
              <a:rPr lang="en-IN" dirty="0" err="1"/>
              <a:t>Tanu</a:t>
            </a:r>
            <a:r>
              <a:rPr lang="en-IN" dirty="0"/>
              <a:t> (Sister of </a:t>
            </a:r>
            <a:r>
              <a:rPr lang="en-IN" dirty="0" err="1"/>
              <a:t>Sudha</a:t>
            </a:r>
            <a:r>
              <a:rPr lang="en-IN" dirty="0"/>
              <a:t>)</a:t>
            </a:r>
            <a:endParaRPr lang="en-IN" dirty="0" smtClean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057400"/>
            <a:ext cx="226695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93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838200"/>
            <a:ext cx="6196405" cy="4884869"/>
          </a:xfrm>
        </p:spPr>
        <p:txBody>
          <a:bodyPr/>
          <a:lstStyle/>
          <a:p>
            <a:r>
              <a:rPr lang="en-IN" dirty="0"/>
              <a:t>Nell - Adriana’s kitchen-maid and wife of </a:t>
            </a:r>
            <a:r>
              <a:rPr lang="en-IN" dirty="0" err="1" smtClean="0"/>
              <a:t>Dromio</a:t>
            </a:r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r>
              <a:rPr lang="en-IN" dirty="0" err="1"/>
              <a:t>Prema</a:t>
            </a:r>
            <a:r>
              <a:rPr lang="en-IN" dirty="0"/>
              <a:t> (</a:t>
            </a:r>
            <a:r>
              <a:rPr lang="en-IN" dirty="0" err="1"/>
              <a:t>Sudha’s</a:t>
            </a:r>
            <a:r>
              <a:rPr lang="en-IN" dirty="0"/>
              <a:t> kitchen-maid and wife of </a:t>
            </a:r>
            <a:r>
              <a:rPr lang="en-IN" dirty="0" err="1"/>
              <a:t>Bahadur</a:t>
            </a:r>
            <a:r>
              <a:rPr lang="en-IN" dirty="0"/>
              <a:t>)</a:t>
            </a:r>
            <a:endParaRPr lang="en-IN" dirty="0" smtClean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543175"/>
            <a:ext cx="25717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11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58</TotalTime>
  <Words>133</Words>
  <Application>Microsoft Office PowerPoint</Application>
  <PresentationFormat>On-screen Show (4:3)</PresentationFormat>
  <Paragraphs>89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Pushpin</vt:lpstr>
      <vt:lpstr>Literature and Cinema</vt:lpstr>
      <vt:lpstr>PowerPoint Presentation</vt:lpstr>
      <vt:lpstr>Comedy of Errors/Angoor</vt:lpstr>
      <vt:lpstr>PowerPoint Presentation</vt:lpstr>
      <vt:lpstr>PowerPoint Presentation</vt:lpstr>
      <vt:lpstr>PowerPoint Presentation</vt:lpstr>
      <vt:lpstr>            </vt:lpstr>
      <vt:lpstr>PowerPoint Presentation</vt:lpstr>
      <vt:lpstr>PowerPoint Presentation</vt:lpstr>
      <vt:lpstr>PowerPoint Presentation</vt:lpstr>
      <vt:lpstr>Writer V/S Director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Literature and Cinema</dc:title>
  <dc:creator>NITIN JARANDIKAR</dc:creator>
  <cp:lastModifiedBy>Nitin</cp:lastModifiedBy>
  <cp:revision>7</cp:revision>
  <dcterms:created xsi:type="dcterms:W3CDTF">2006-08-16T00:00:00Z</dcterms:created>
  <dcterms:modified xsi:type="dcterms:W3CDTF">2020-01-13T14:09:29Z</dcterms:modified>
</cp:coreProperties>
</file>