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 rot="5400000">
            <a:off x="7119257" y="14478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Dr N. A. Jarandikar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543800" cy="1447800"/>
          </a:xfrm>
        </p:spPr>
        <p:txBody>
          <a:bodyPr/>
          <a:lstStyle/>
          <a:p>
            <a:pPr algn="ctr"/>
            <a:r>
              <a:rPr lang="en-IN" dirty="0" smtClean="0"/>
              <a:t>The Dread Departure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A Play by </a:t>
            </a:r>
            <a:r>
              <a:rPr lang="en-IN" dirty="0" err="1" smtClean="0"/>
              <a:t>Satish</a:t>
            </a:r>
            <a:r>
              <a:rPr lang="en-IN" dirty="0" smtClean="0"/>
              <a:t> </a:t>
            </a:r>
            <a:r>
              <a:rPr lang="en-IN" dirty="0" err="1" smtClean="0"/>
              <a:t>Alekar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18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At home:</a:t>
            </a:r>
          </a:p>
          <a:p>
            <a:r>
              <a:rPr lang="en-IN" dirty="0" smtClean="0"/>
              <a:t>Rama tells Nana about a person who wears suit and dark glasses; asks to invite him on the 13</a:t>
            </a:r>
            <a:r>
              <a:rPr lang="en-IN" baseline="30000" dirty="0" smtClean="0"/>
              <a:t>th</a:t>
            </a:r>
            <a:r>
              <a:rPr lang="en-IN" dirty="0" smtClean="0"/>
              <a:t> day ceremony (“third from the left”)</a:t>
            </a:r>
          </a:p>
          <a:p>
            <a:r>
              <a:rPr lang="en-IN" dirty="0" err="1" smtClean="0"/>
              <a:t>Bhaurao</a:t>
            </a:r>
            <a:r>
              <a:rPr lang="en-IN" dirty="0" smtClean="0"/>
              <a:t> attempts to meet Rama in the guise of  “the third from the left”</a:t>
            </a:r>
          </a:p>
          <a:p>
            <a:r>
              <a:rPr lang="en-IN" dirty="0" smtClean="0"/>
              <a:t>Rama faints due to stink of </a:t>
            </a:r>
            <a:r>
              <a:rPr lang="en-IN" dirty="0" err="1" smtClean="0"/>
              <a:t>Bhaurao</a:t>
            </a:r>
            <a:endParaRPr lang="en-IN" dirty="0" smtClean="0"/>
          </a:p>
          <a:p>
            <a:r>
              <a:rPr lang="en-IN" dirty="0" smtClean="0"/>
              <a:t>Nana revisits old crematorium; watchman demands </a:t>
            </a:r>
            <a:r>
              <a:rPr lang="en-IN" dirty="0" err="1" smtClean="0"/>
              <a:t>Rs</a:t>
            </a:r>
            <a:r>
              <a:rPr lang="en-IN" dirty="0" smtClean="0"/>
              <a:t>. 2000 as bribe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86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One insurance agent hands over Nana a cheque of </a:t>
            </a:r>
            <a:r>
              <a:rPr lang="en-IN" dirty="0" err="1" smtClean="0"/>
              <a:t>Rs</a:t>
            </a:r>
            <a:r>
              <a:rPr lang="en-IN" dirty="0" smtClean="0"/>
              <a:t>. 10, 000 which had been insured by </a:t>
            </a:r>
            <a:r>
              <a:rPr lang="en-IN" dirty="0" err="1" smtClean="0"/>
              <a:t>Bhaurao</a:t>
            </a:r>
            <a:endParaRPr lang="en-IN" dirty="0" smtClean="0"/>
          </a:p>
          <a:p>
            <a:r>
              <a:rPr lang="en-IN" dirty="0" smtClean="0"/>
              <a:t>From that Nana gives </a:t>
            </a:r>
            <a:r>
              <a:rPr lang="en-IN" dirty="0" err="1" smtClean="0"/>
              <a:t>Rs</a:t>
            </a:r>
            <a:r>
              <a:rPr lang="en-IN" dirty="0" smtClean="0"/>
              <a:t>. 2000 to the watchman</a:t>
            </a:r>
          </a:p>
          <a:p>
            <a:r>
              <a:rPr lang="en-IN" dirty="0" smtClean="0"/>
              <a:t>Watchman allows Nana to cremate </a:t>
            </a:r>
            <a:r>
              <a:rPr lang="en-IN" dirty="0" err="1" smtClean="0"/>
              <a:t>Bhaurao</a:t>
            </a:r>
            <a:r>
              <a:rPr lang="en-IN" dirty="0" smtClean="0"/>
              <a:t> in the old crematorium</a:t>
            </a:r>
          </a:p>
          <a:p>
            <a:r>
              <a:rPr lang="en-IN" dirty="0" err="1" smtClean="0"/>
              <a:t>Bhaurao’s</a:t>
            </a:r>
            <a:r>
              <a:rPr lang="en-IN" dirty="0" smtClean="0"/>
              <a:t> death wish is in this way fulfilled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183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57150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10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/>
              <a:t>Satish</a:t>
            </a:r>
            <a:r>
              <a:rPr lang="en-IN" dirty="0" smtClean="0"/>
              <a:t> </a:t>
            </a:r>
            <a:r>
              <a:rPr lang="en-IN" dirty="0" err="1" smtClean="0"/>
              <a:t>vasant</a:t>
            </a:r>
            <a:r>
              <a:rPr lang="en-IN" dirty="0" smtClean="0"/>
              <a:t> </a:t>
            </a:r>
            <a:r>
              <a:rPr lang="en-IN" dirty="0" err="1" smtClean="0"/>
              <a:t>Alekar</a:t>
            </a: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2971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2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Biography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Born in 1949</a:t>
            </a:r>
          </a:p>
          <a:p>
            <a:r>
              <a:rPr lang="en-IN" dirty="0" smtClean="0"/>
              <a:t>Important Marathi dramatist of the 20</a:t>
            </a:r>
            <a:r>
              <a:rPr lang="en-IN" baseline="30000" dirty="0" smtClean="0"/>
              <a:t>th</a:t>
            </a:r>
            <a:r>
              <a:rPr lang="en-IN" dirty="0" smtClean="0"/>
              <a:t> century</a:t>
            </a:r>
          </a:p>
          <a:p>
            <a:r>
              <a:rPr lang="en-IN" dirty="0" smtClean="0"/>
              <a:t>Marathi playwright, actor and director</a:t>
            </a:r>
          </a:p>
          <a:p>
            <a:r>
              <a:rPr lang="en-IN" dirty="0" smtClean="0"/>
              <a:t>Founder member of well known Theatre Academy, Pune</a:t>
            </a:r>
          </a:p>
          <a:p>
            <a:r>
              <a:rPr lang="en-IN" dirty="0" smtClean="0"/>
              <a:t>Recipient of </a:t>
            </a:r>
            <a:r>
              <a:rPr lang="en-IN" dirty="0" err="1" smtClean="0"/>
              <a:t>Padmashree</a:t>
            </a:r>
            <a:r>
              <a:rPr lang="en-IN" dirty="0" smtClean="0"/>
              <a:t> Award</a:t>
            </a:r>
          </a:p>
          <a:p>
            <a:r>
              <a:rPr lang="en-IN" dirty="0" smtClean="0"/>
              <a:t>Recipient of </a:t>
            </a:r>
            <a:r>
              <a:rPr lang="en-IN" dirty="0" err="1" smtClean="0"/>
              <a:t>Sangeet</a:t>
            </a:r>
            <a:r>
              <a:rPr lang="en-IN" dirty="0" smtClean="0"/>
              <a:t> </a:t>
            </a:r>
            <a:r>
              <a:rPr lang="en-IN" dirty="0" err="1" smtClean="0"/>
              <a:t>Natak</a:t>
            </a:r>
            <a:r>
              <a:rPr lang="en-IN" dirty="0" smtClean="0"/>
              <a:t> </a:t>
            </a:r>
            <a:r>
              <a:rPr lang="en-IN" dirty="0" err="1" smtClean="0"/>
              <a:t>Akademi</a:t>
            </a:r>
            <a:r>
              <a:rPr lang="en-IN" dirty="0" smtClean="0"/>
              <a:t> Award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6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Important plays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  </a:t>
            </a:r>
            <a:endParaRPr lang="en-IN" dirty="0" smtClean="0"/>
          </a:p>
          <a:p>
            <a:r>
              <a:rPr lang="en-IN" i="1" dirty="0" smtClean="0"/>
              <a:t>Mickey </a:t>
            </a:r>
            <a:r>
              <a:rPr lang="en-IN" i="1" dirty="0" err="1"/>
              <a:t>ani</a:t>
            </a:r>
            <a:r>
              <a:rPr lang="en-IN" i="1" dirty="0"/>
              <a:t> Memsahib</a:t>
            </a:r>
            <a:r>
              <a:rPr lang="en-IN" dirty="0"/>
              <a:t> (1973</a:t>
            </a:r>
            <a:r>
              <a:rPr lang="en-IN" dirty="0" smtClean="0"/>
              <a:t>)</a:t>
            </a:r>
          </a:p>
          <a:p>
            <a:r>
              <a:rPr lang="en-IN" i="1" dirty="0" err="1"/>
              <a:t>Mahanirvan</a:t>
            </a:r>
            <a:r>
              <a:rPr lang="en-IN" dirty="0"/>
              <a:t> (1974</a:t>
            </a:r>
            <a:r>
              <a:rPr lang="en-IN" dirty="0" smtClean="0"/>
              <a:t>)</a:t>
            </a:r>
            <a:endParaRPr lang="en-IN" dirty="0"/>
          </a:p>
          <a:p>
            <a:r>
              <a:rPr lang="en-IN" i="1" dirty="0" err="1"/>
              <a:t>Mahapoor</a:t>
            </a:r>
            <a:r>
              <a:rPr lang="en-IN" dirty="0"/>
              <a:t> (1975</a:t>
            </a:r>
            <a:r>
              <a:rPr lang="en-IN" dirty="0" smtClean="0"/>
              <a:t>)</a:t>
            </a:r>
            <a:r>
              <a:rPr lang="en-IN" dirty="0"/>
              <a:t> </a:t>
            </a:r>
            <a:endParaRPr lang="en-IN" dirty="0" smtClean="0"/>
          </a:p>
          <a:p>
            <a:r>
              <a:rPr lang="en-IN" i="1" dirty="0" smtClean="0"/>
              <a:t>Begum </a:t>
            </a:r>
            <a:r>
              <a:rPr lang="en-IN" i="1" dirty="0" err="1"/>
              <a:t>Barve</a:t>
            </a:r>
            <a:r>
              <a:rPr lang="en-IN" dirty="0"/>
              <a:t> (1979</a:t>
            </a:r>
            <a:r>
              <a:rPr lang="en-IN" dirty="0" smtClean="0"/>
              <a:t>)</a:t>
            </a:r>
          </a:p>
          <a:p>
            <a:r>
              <a:rPr lang="en-IN" i="1" dirty="0" err="1"/>
              <a:t>Atirekee</a:t>
            </a:r>
            <a:r>
              <a:rPr lang="en-IN" dirty="0"/>
              <a:t> (1990</a:t>
            </a:r>
            <a:r>
              <a:rPr lang="en-IN" dirty="0" smtClean="0"/>
              <a:t>)</a:t>
            </a:r>
          </a:p>
          <a:p>
            <a:r>
              <a:rPr lang="en-IN" i="1" dirty="0" err="1"/>
              <a:t>Pidhijat</a:t>
            </a:r>
            <a:r>
              <a:rPr lang="en-IN" dirty="0"/>
              <a:t> (2003</a:t>
            </a:r>
            <a:r>
              <a:rPr lang="en-IN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10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mahanirvan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Translated into </a:t>
            </a:r>
            <a:r>
              <a:rPr lang="en-IN" dirty="0"/>
              <a:t>E</a:t>
            </a:r>
            <a:r>
              <a:rPr lang="en-IN" dirty="0" smtClean="0"/>
              <a:t>nglish by </a:t>
            </a:r>
            <a:r>
              <a:rPr lang="en-IN" dirty="0" err="1" smtClean="0"/>
              <a:t>Gauri</a:t>
            </a:r>
            <a:r>
              <a:rPr lang="en-IN" dirty="0" smtClean="0"/>
              <a:t> </a:t>
            </a:r>
            <a:r>
              <a:rPr lang="en-IN" dirty="0" err="1" smtClean="0"/>
              <a:t>Deshpande</a:t>
            </a:r>
            <a:endParaRPr lang="en-IN" dirty="0" smtClean="0"/>
          </a:p>
          <a:p>
            <a:r>
              <a:rPr lang="en-IN" dirty="0" smtClean="0"/>
              <a:t>English title is </a:t>
            </a:r>
            <a:r>
              <a:rPr lang="en-IN" i="1" dirty="0" smtClean="0"/>
              <a:t>The Dread Departure</a:t>
            </a:r>
          </a:p>
          <a:p>
            <a:r>
              <a:rPr lang="en-IN" dirty="0" smtClean="0"/>
              <a:t>Divided into two acts</a:t>
            </a:r>
          </a:p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76962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5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Main characters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err="1" smtClean="0"/>
              <a:t>Bhaurao</a:t>
            </a:r>
            <a:r>
              <a:rPr lang="en-IN" dirty="0" smtClean="0"/>
              <a:t>: A middle aged/middle class man</a:t>
            </a:r>
          </a:p>
          <a:p>
            <a:r>
              <a:rPr lang="en-IN" dirty="0" smtClean="0"/>
              <a:t>Rama: </a:t>
            </a:r>
            <a:r>
              <a:rPr lang="en-IN" dirty="0" err="1" smtClean="0"/>
              <a:t>Bhaurao’s</a:t>
            </a:r>
            <a:r>
              <a:rPr lang="en-IN" dirty="0" smtClean="0"/>
              <a:t> wife</a:t>
            </a:r>
          </a:p>
          <a:p>
            <a:r>
              <a:rPr lang="en-IN" dirty="0" smtClean="0"/>
              <a:t>Nana: </a:t>
            </a:r>
            <a:r>
              <a:rPr lang="en-IN" dirty="0" err="1" smtClean="0"/>
              <a:t>Bhaurao’s</a:t>
            </a:r>
            <a:r>
              <a:rPr lang="en-IN" dirty="0" smtClean="0"/>
              <a:t> son</a:t>
            </a:r>
          </a:p>
          <a:p>
            <a:r>
              <a:rPr lang="en-IN" dirty="0" smtClean="0"/>
              <a:t>Neighbours</a:t>
            </a:r>
          </a:p>
          <a:p>
            <a:r>
              <a:rPr lang="en-IN" dirty="0" smtClean="0"/>
              <a:t>Watchman</a:t>
            </a:r>
          </a:p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62400"/>
            <a:ext cx="5638800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7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 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Begins with death of </a:t>
            </a:r>
            <a:r>
              <a:rPr lang="en-IN" dirty="0" err="1" smtClean="0"/>
              <a:t>Bhaurao</a:t>
            </a:r>
            <a:endParaRPr lang="en-IN" dirty="0" smtClean="0"/>
          </a:p>
          <a:p>
            <a:r>
              <a:rPr lang="en-IN" dirty="0" smtClean="0"/>
              <a:t>Wailing Rama; neighbours gathered</a:t>
            </a:r>
          </a:p>
          <a:p>
            <a:r>
              <a:rPr lang="en-IN" dirty="0" smtClean="0"/>
              <a:t>Preparations set for </a:t>
            </a:r>
            <a:r>
              <a:rPr lang="en-IN" dirty="0" err="1" smtClean="0"/>
              <a:t>Bhaurao’s</a:t>
            </a:r>
            <a:r>
              <a:rPr lang="en-IN" dirty="0" smtClean="0"/>
              <a:t> cremation</a:t>
            </a:r>
          </a:p>
          <a:p>
            <a:r>
              <a:rPr lang="en-IN" dirty="0" smtClean="0"/>
              <a:t>Waiting for Nana who has gone to play tournaments of Prisoner’s Base</a:t>
            </a:r>
          </a:p>
          <a:p>
            <a:r>
              <a:rPr lang="en-IN" dirty="0" smtClean="0"/>
              <a:t>With Nana’s arrival begins procession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191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At crematorium:</a:t>
            </a:r>
          </a:p>
          <a:p>
            <a:r>
              <a:rPr lang="en-IN" dirty="0" smtClean="0"/>
              <a:t>Private property; cremation not allowed</a:t>
            </a:r>
          </a:p>
          <a:p>
            <a:r>
              <a:rPr lang="en-IN" dirty="0" smtClean="0"/>
              <a:t>Neighbours disperse one by one</a:t>
            </a:r>
          </a:p>
          <a:p>
            <a:r>
              <a:rPr lang="en-IN" dirty="0" smtClean="0"/>
              <a:t>Only Nana and </a:t>
            </a:r>
            <a:r>
              <a:rPr lang="en-IN" dirty="0" err="1" smtClean="0"/>
              <a:t>Bhaurao</a:t>
            </a:r>
            <a:r>
              <a:rPr lang="en-IN" dirty="0" smtClean="0"/>
              <a:t> are left</a:t>
            </a:r>
          </a:p>
          <a:p>
            <a:r>
              <a:rPr lang="en-IN" dirty="0" err="1" smtClean="0"/>
              <a:t>Bhaurao</a:t>
            </a:r>
            <a:r>
              <a:rPr lang="en-IN" dirty="0" smtClean="0"/>
              <a:t> speaks; Nana terrified</a:t>
            </a:r>
          </a:p>
          <a:p>
            <a:r>
              <a:rPr lang="en-IN" dirty="0" err="1" smtClean="0"/>
              <a:t>Bhaurao’s</a:t>
            </a:r>
            <a:r>
              <a:rPr lang="en-IN" dirty="0" smtClean="0"/>
              <a:t> last wish to be cremated in the old crematorium</a:t>
            </a:r>
          </a:p>
          <a:p>
            <a:r>
              <a:rPr lang="en-IN" dirty="0" smtClean="0"/>
              <a:t>Nana drags the corpse of </a:t>
            </a:r>
            <a:r>
              <a:rPr lang="en-IN" dirty="0" err="1" smtClean="0"/>
              <a:t>Bhaurao</a:t>
            </a:r>
            <a:r>
              <a:rPr lang="en-IN" dirty="0" smtClean="0"/>
              <a:t> home</a:t>
            </a:r>
          </a:p>
          <a:p>
            <a:r>
              <a:rPr lang="en-IN" dirty="0" smtClean="0"/>
              <a:t>Ends Act 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21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 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10</a:t>
            </a:r>
            <a:r>
              <a:rPr lang="en-IN" baseline="30000" dirty="0" smtClean="0"/>
              <a:t>th</a:t>
            </a:r>
            <a:r>
              <a:rPr lang="en-IN" dirty="0" smtClean="0"/>
              <a:t> day after </a:t>
            </a:r>
            <a:r>
              <a:rPr lang="en-IN" dirty="0" err="1" smtClean="0"/>
              <a:t>Bhaurao’s</a:t>
            </a:r>
            <a:r>
              <a:rPr lang="en-IN" dirty="0" smtClean="0"/>
              <a:t> death</a:t>
            </a:r>
          </a:p>
          <a:p>
            <a:r>
              <a:rPr lang="en-IN" dirty="0" smtClean="0"/>
              <a:t>Nana comes to crematorium; he is followed by </a:t>
            </a:r>
            <a:r>
              <a:rPr lang="en-IN" dirty="0" err="1" smtClean="0"/>
              <a:t>Bhaurao</a:t>
            </a:r>
            <a:endParaRPr lang="en-IN" dirty="0" smtClean="0"/>
          </a:p>
          <a:p>
            <a:r>
              <a:rPr lang="en-IN" dirty="0" err="1" smtClean="0"/>
              <a:t>Bhaurao</a:t>
            </a:r>
            <a:r>
              <a:rPr lang="en-IN" dirty="0" smtClean="0"/>
              <a:t> eats rice which actually is brought by Nana to make rice balls (an offering to the departed soul, i.e. </a:t>
            </a:r>
            <a:r>
              <a:rPr lang="en-IN" dirty="0" err="1" smtClean="0"/>
              <a:t>Bhaurao</a:t>
            </a:r>
            <a:r>
              <a:rPr lang="en-IN" dirty="0" smtClean="0"/>
              <a:t>)</a:t>
            </a:r>
          </a:p>
          <a:p>
            <a:r>
              <a:rPr lang="en-IN" dirty="0" err="1" smtClean="0"/>
              <a:t>Bhaurao</a:t>
            </a:r>
            <a:r>
              <a:rPr lang="en-IN" dirty="0" smtClean="0"/>
              <a:t> informs him about his cut finger; Nana stitches the finger</a:t>
            </a:r>
          </a:p>
          <a:p>
            <a:r>
              <a:rPr lang="en-IN" dirty="0" smtClean="0"/>
              <a:t>Decaying the dead body of </a:t>
            </a:r>
            <a:r>
              <a:rPr lang="en-IN" dirty="0" err="1" smtClean="0"/>
              <a:t>Bhaurao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261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338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The Dread Departure</vt:lpstr>
      <vt:lpstr>Satish vasant Alekar </vt:lpstr>
      <vt:lpstr>Biography</vt:lpstr>
      <vt:lpstr>Important plays</vt:lpstr>
      <vt:lpstr>mahanirvan</vt:lpstr>
      <vt:lpstr>Main characters</vt:lpstr>
      <vt:lpstr>Act I</vt:lpstr>
      <vt:lpstr>PowerPoint Presentation</vt:lpstr>
      <vt:lpstr>Act II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Dread Departure</dc:title>
  <dc:creator>NITIN JARANDIKAR</dc:creator>
  <cp:lastModifiedBy>Nitin</cp:lastModifiedBy>
  <cp:revision>7</cp:revision>
  <dcterms:created xsi:type="dcterms:W3CDTF">2006-08-16T00:00:00Z</dcterms:created>
  <dcterms:modified xsi:type="dcterms:W3CDTF">2020-01-13T14:50:59Z</dcterms:modified>
</cp:coreProperties>
</file>