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281" y="2091263"/>
            <a:ext cx="6801440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6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1575" y="4682062"/>
            <a:ext cx="6803136" cy="50292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4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  <a:lvl6pPr marL="2286000" indent="0" algn="ctr">
              <a:buNone/>
              <a:defRPr sz="1400"/>
            </a:lvl6pPr>
            <a:lvl7pPr marL="2743200" indent="0" algn="ctr">
              <a:buNone/>
              <a:defRPr sz="1400"/>
            </a:lvl7pPr>
            <a:lvl8pPr marL="3200400" indent="0" algn="ctr">
              <a:buNone/>
              <a:defRPr sz="1400"/>
            </a:lvl8pPr>
            <a:lvl9pPr marL="3657600" indent="0" algn="ctr">
              <a:buNone/>
              <a:defRPr sz="1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3931920" y="1327188"/>
            <a:ext cx="1280160" cy="457200"/>
          </a:xfrm>
        </p:spPr>
        <p:txBody>
          <a:bodyPr/>
          <a:lstStyle>
            <a:lvl1pPr algn="ctr">
              <a:defRPr sz="11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0B5F4213-F87A-4401-B52F-010F09AEDFE0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104936" y="5211060"/>
            <a:ext cx="4429125" cy="228600"/>
          </a:xfrm>
        </p:spPr>
        <p:txBody>
          <a:bodyPr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5212080"/>
            <a:ext cx="158391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9B4BF8B-1B77-4F59-8071-A9DE9CEF9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867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F4213-F87A-4401-B52F-010F09AEDFE0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4BF8B-1B77-4F59-8071-A9DE9CEF9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178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762000"/>
            <a:ext cx="177165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62000"/>
            <a:ext cx="60579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F4213-F87A-4401-B52F-010F09AEDFE0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4BF8B-1B77-4F59-8071-A9DE9CEF9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453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F4213-F87A-4401-B52F-010F09AEDFE0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4BF8B-1B77-4F59-8071-A9DE9CEF9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531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717" y="2094309"/>
            <a:ext cx="6803136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6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2718" y="4682062"/>
            <a:ext cx="6803136" cy="50292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31920" y="1325880"/>
            <a:ext cx="1280160" cy="457200"/>
          </a:xfrm>
        </p:spPr>
        <p:txBody>
          <a:bodyPr/>
          <a:lstStyle>
            <a:lvl1pPr algn="ctr">
              <a:defRPr lang="en-US" sz="11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0B5F4213-F87A-4401-B52F-010F09AEDFE0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4679" y="5211060"/>
            <a:ext cx="4430268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3378" y="5211060"/>
            <a:ext cx="1584198" cy="228600"/>
          </a:xfrm>
        </p:spPr>
        <p:txBody>
          <a:bodyPr/>
          <a:lstStyle/>
          <a:p>
            <a:fld id="{39B4BF8B-1B77-4F59-8071-A9DE9CEF9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4711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F4213-F87A-4401-B52F-010F09AEDFE0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4BF8B-1B77-4F59-8071-A9DE9CEF9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753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755898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756581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F4213-F87A-4401-B52F-010F09AEDFE0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4BF8B-1B77-4F59-8071-A9DE9CEF9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784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F4213-F87A-4401-B52F-010F09AEDFE0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4BF8B-1B77-4F59-8071-A9DE9CEF9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4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F4213-F87A-4401-B52F-010F09AEDFE0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4BF8B-1B77-4F59-8071-A9DE9CEF9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280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84147" y="173736"/>
            <a:ext cx="6398514" cy="65105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7392"/>
            <a:ext cx="1823085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4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976" y="907143"/>
            <a:ext cx="5428856" cy="504371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3085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F4213-F87A-4401-B52F-010F09AEDFE0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795258" y="6310086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9B4BF8B-1B77-4F59-8071-A9DE9CEF9EE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92335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3504"/>
            <a:ext cx="1824228" cy="1645920"/>
          </a:xfrm>
        </p:spPr>
        <p:txBody>
          <a:bodyPr anchor="b">
            <a:noAutofit/>
          </a:bodyPr>
          <a:lstStyle>
            <a:lvl1pPr algn="l">
              <a:defRPr sz="24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449" y="173736"/>
            <a:ext cx="6398514" cy="6510528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4228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0B5F4213-F87A-4401-B52F-010F09AEDFE0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9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97546" y="6309360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9B4BF8B-1B77-4F59-8071-A9DE9CEF9EE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33638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6022" y="173736"/>
            <a:ext cx="8791956" cy="6510528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642594"/>
            <a:ext cx="768096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103120"/>
            <a:ext cx="768096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4768" y="6309360"/>
            <a:ext cx="20574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B5F4213-F87A-4401-B52F-010F09AEDFE0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6896" y="6309360"/>
            <a:ext cx="3950208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23382" y="6309360"/>
            <a:ext cx="10972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9B4BF8B-1B77-4F59-8071-A9DE9CEF9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302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533400" y="2472894"/>
            <a:ext cx="7772400" cy="1455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hi-IN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हस्तीमल हस्ती गजल 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6EAEC13-78D0-4AAB-B708-292E9B3AF6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2432656"/>
            <a:ext cx="2952750" cy="15525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631"/>
    </mc:Choice>
    <mc:Fallback>
      <p:transition spd="slow" advTm="2631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828836"/>
            <a:ext cx="4572000" cy="113107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hi-IN" b="1" i="0" u="none" strike="noStrike" cap="none" normalizeH="0" baseline="0" dirty="0">
                <a:ln>
                  <a:noFill/>
                </a:ln>
                <a:solidFill>
                  <a:srgbClr val="660033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तुम हवाएँ ले के आओ मै जलाता हुँ चिराग </a:t>
            </a:r>
            <a:endParaRPr kumimoji="0" lang="en-US" b="1" i="0" u="none" strike="noStrike" cap="none" normalizeH="0" baseline="0" dirty="0">
              <a:ln>
                <a:noFill/>
              </a:ln>
              <a:solidFill>
                <a:srgbClr val="660033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hi-IN" b="1" i="0" u="none" strike="noStrike" cap="none" normalizeH="0" baseline="0" dirty="0">
                <a:ln>
                  <a:noFill/>
                </a:ln>
                <a:solidFill>
                  <a:srgbClr val="660033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किसमें कितना दम है यारो फैसला हो जाएगा </a:t>
            </a:r>
            <a:endParaRPr kumimoji="0" lang="en-US" b="1" i="0" u="none" strike="noStrike" cap="none" normalizeH="0" baseline="0" dirty="0">
              <a:ln>
                <a:noFill/>
              </a:ln>
              <a:solidFill>
                <a:srgbClr val="660033"/>
              </a:solidFill>
              <a:effectLst/>
              <a:latin typeface="Mangal" pitchFamily="18" charset="0"/>
              <a:ea typeface="Calibri" pitchFamily="34" charset="0"/>
              <a:cs typeface="Mangal" pitchFamily="18" charset="0"/>
            </a:endParaRPr>
          </a:p>
        </p:txBody>
      </p:sp>
    </p:spTree>
  </p:cSld>
  <p:clrMapOvr>
    <a:masterClrMapping/>
  </p:clrMapOvr>
  <p:transition spd="slow" advTm="346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4600" y="2057400"/>
            <a:ext cx="4572000" cy="426751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 </a:t>
            </a:r>
            <a:r>
              <a:rPr kumimoji="0" lang="hi-IN" sz="2800" b="1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हस्तीमल हस्ती </a:t>
            </a:r>
            <a:endParaRPr kumimoji="0" lang="en-US" sz="2800" b="1" i="0" u="none" strike="noStrike" cap="none" normalizeH="0" baseline="0" dirty="0">
              <a:ln>
                <a:noFill/>
              </a:ln>
              <a:solidFill>
                <a:srgbClr val="00B050"/>
              </a:solidFill>
              <a:effectLst/>
              <a:latin typeface="Mangal" pitchFamily="18" charset="0"/>
              <a:ea typeface="Calibri" pitchFamily="34" charset="0"/>
              <a:cs typeface="Mangal" pitchFamily="18" charset="0"/>
            </a:endParaRPr>
          </a:p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US" sz="2800" b="1" dirty="0">
              <a:solidFill>
                <a:srgbClr val="00B050"/>
              </a:solidFill>
              <a:latin typeface="Mangal" pitchFamily="18" charset="0"/>
              <a:ea typeface="Calibri" pitchFamily="34" charset="0"/>
              <a:cs typeface="Mangal" pitchFamily="18" charset="0"/>
            </a:endParaRPr>
          </a:p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 </a:t>
            </a:r>
            <a:r>
              <a:rPr kumimoji="0" lang="hi-IN" sz="2800" b="1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जीवन परिचय </a:t>
            </a:r>
            <a:endParaRPr kumimoji="0" lang="en-US" sz="2800" b="1" i="0" u="none" strike="noStrike" cap="none" normalizeH="0" baseline="0" dirty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endParaRPr lang="en-US" sz="2800" b="1" dirty="0">
              <a:solidFill>
                <a:srgbClr val="00B050"/>
              </a:solidFill>
              <a:latin typeface="Mangal" pitchFamily="18" charset="0"/>
              <a:cs typeface="Mangal" pitchFamily="18" charset="0"/>
            </a:endParaRPr>
          </a:p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endParaRPr kumimoji="0" lang="en-US" sz="2800" b="1" i="0" u="none" strike="noStrike" cap="none" normalizeH="0" baseline="0" dirty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Tm="459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4600" y="2514600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hi-IN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 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 </a:t>
            </a:r>
            <a:r>
              <a:rPr kumimoji="0" lang="hi-IN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हस्तीमल हस्ती 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Mangal" pitchFamily="18" charset="0"/>
              <a:ea typeface="Calibri" pitchFamily="34" charset="0"/>
              <a:cs typeface="Mangal" pitchFamily="18" charset="0"/>
            </a:endParaRPr>
          </a:p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US" dirty="0">
              <a:solidFill>
                <a:srgbClr val="0070C0"/>
              </a:solidFill>
              <a:latin typeface="Mangal" pitchFamily="18" charset="0"/>
              <a:ea typeface="Calibri" pitchFamily="34" charset="0"/>
              <a:cs typeface="Mangal" pitchFamily="18" charset="0"/>
            </a:endParaRPr>
          </a:p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hi-IN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साहित्यिक परिचय 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03BBBBC-66B6-477E-9701-38A89E50B5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8774" y="1125133"/>
            <a:ext cx="2638425" cy="3834511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139">
        <p:circle/>
      </p:transition>
    </mc:Choice>
    <mc:Fallback>
      <p:transition spd="slow" advTm="139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4600" y="2438400"/>
            <a:ext cx="4572000" cy="186012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hi-IN" sz="20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खुद-ब-खुद हमवार हर इक रास्ता हो जाएगा 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hi-IN" sz="20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मुश्किल के रु-ब-रु- जब हौसला हो जाएगा 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1543">
        <p:circle/>
      </p:transition>
    </mc:Choice>
    <mc:Fallback>
      <p:transition spd="slow" advTm="1543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67000" y="2514600"/>
            <a:ext cx="4572000" cy="112934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hi-IN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वो किसी के आसरे की आस क्यों रख्ये भला </a:t>
            </a:r>
            <a:endParaRPr kumimoji="0" lang="en-US" b="1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hi-IN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जिसका रिश्ता है जड़ो से खुद हरा हो जाएगा </a:t>
            </a:r>
            <a:endParaRPr kumimoji="0" lang="en-US" b="1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151"/>
    </mc:Choice>
    <mc:Fallback>
      <p:transition spd="slow" advTm="415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514600"/>
            <a:ext cx="4572000" cy="307462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accent5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 </a:t>
            </a:r>
            <a:r>
              <a:rPr kumimoji="0" lang="hi-IN" sz="2000" b="1" i="0" u="none" strike="noStrike" cap="none" normalizeH="0" baseline="0" dirty="0">
                <a:ln>
                  <a:noFill/>
                </a:ln>
                <a:solidFill>
                  <a:schemeClr val="accent5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प्यार की दुनिया से नाता जोड़कर देखो कभी 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accent5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hi-IN" sz="2000" b="1" i="0" u="none" strike="noStrike" cap="none" normalizeH="0" baseline="0" dirty="0">
                <a:ln>
                  <a:noFill/>
                </a:ln>
                <a:solidFill>
                  <a:schemeClr val="accent5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जिसको छु दोंगे वो पत्थर आईना हो जाएगा 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accent5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accent5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879"/>
    </mc:Choice>
    <mc:Fallback>
      <p:transition spd="slow" advTm="287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819400"/>
            <a:ext cx="4572000" cy="112934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hi-IN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सिख ले ऐ दोस्त अपने आप से यारी का फन 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hi-IN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वरना तेरा जिंदगी से फासला हो जाएगा 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Tm="364">
        <p15:prstTrans prst="airplane"/>
      </p:transition>
    </mc:Choice>
    <mc:Fallback>
      <p:transition spd="slow" advTm="364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8800" y="2819400"/>
            <a:ext cx="5791200" cy="11293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hi-IN" b="1" i="0" u="none" strike="noStrike" cap="none" normalizeH="0" baseline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ऊँचे </a:t>
            </a:r>
            <a:r>
              <a:rPr lang="hi-IN" b="1" dirty="0">
                <a:solidFill>
                  <a:schemeClr val="accent5">
                    <a:lumMod val="75000"/>
                  </a:schemeClr>
                </a:solidFill>
                <a:ea typeface="Calibri" pitchFamily="34" charset="0"/>
                <a:cs typeface="Mangal" pitchFamily="18" charset="0"/>
              </a:rPr>
              <a:t>–</a:t>
            </a:r>
            <a:r>
              <a:rPr kumimoji="0" lang="hi-IN" b="1" i="0" u="none" strike="noStrike" cap="none" normalizeH="0" baseline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 ऊँचे सर भी उस दिन शर्म से झुक जाएँगे </a:t>
            </a:r>
            <a:endParaRPr kumimoji="0" lang="en-US" b="1" i="0" u="none" strike="noStrike" cap="none" normalizeH="0" baseline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hi-IN" b="1" i="0" u="none" strike="noStrike" cap="none" normalizeH="0" baseline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जब भी उनका आईना से सामना हो जाएगा </a:t>
            </a:r>
            <a:endParaRPr kumimoji="0" lang="en-US" b="1" i="0" u="none" strike="noStrike" cap="none" normalizeH="0" baseline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247">
        <p:dissolve/>
      </p:transition>
    </mc:Choice>
    <mc:Fallback>
      <p:transition spd="slow" advTm="247">
        <p:dissolv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274838"/>
            <a:ext cx="4572000" cy="112934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hi-IN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बख्श दे या रब मुझे भी कोई मीठी-सी कसक </a:t>
            </a:r>
            <a:endParaRPr kumimoji="0" lang="en-US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hi-IN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मेरे जीने का भी कोई आसरा हो जाएगा </a:t>
            </a:r>
            <a:endParaRPr kumimoji="0" lang="en-US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751"/>
    </mc:Choice>
    <mc:Fallback>
      <p:transition spd="slow" advTm="475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11</TotalTime>
  <Words>134</Words>
  <Application>Microsoft Office PowerPoint</Application>
  <PresentationFormat>On-screen Show (4:3)</PresentationFormat>
  <Paragraphs>22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Century Gothic</vt:lpstr>
      <vt:lpstr>Garamond</vt:lpstr>
      <vt:lpstr>Mangal</vt:lpstr>
      <vt:lpstr>Savon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bharatkumbhar86@outlook.com</cp:lastModifiedBy>
  <cp:revision>3</cp:revision>
  <dcterms:created xsi:type="dcterms:W3CDTF">2019-12-30T17:55:52Z</dcterms:created>
  <dcterms:modified xsi:type="dcterms:W3CDTF">2020-01-05T13:53:29Z</dcterms:modified>
</cp:coreProperties>
</file>