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C869F-2E7C-4C6B-9755-75822C7898C2}" type="datetimeFigureOut">
              <a:rPr lang="en-US" smtClean="0"/>
              <a:t>1/23/2020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EC64-C25B-483F-A300-1E534B2DC62E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SP P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SP PPT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sneha</dc:creator>
  <cp:lastModifiedBy>Nitin</cp:lastModifiedBy>
  <cp:revision>1</cp:revision>
  <dcterms:created xsi:type="dcterms:W3CDTF">2020-01-21T17:04:53Z</dcterms:created>
  <dcterms:modified xsi:type="dcterms:W3CDTF">2020-01-23T14:06:47Z</dcterms:modified>
</cp:coreProperties>
</file>