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36403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3C9E">
                <a:alpha val="4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EA3C9E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26C">
                <a:alpha val="80000"/>
              </a:srgb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B2126C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rgbClr val="EA3C9E">
                <a:alpha val="6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5400"/>
              <a:buFont typeface="Trebuchet MS"/>
              <a:buNone/>
              <a:defRPr sz="5400">
                <a:solidFill>
                  <a:srgbClr val="EA3C9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3C9E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EA3C9E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26C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B2126C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EA3C9E">
                <a:alpha val="6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/>
        </p:nvSpPr>
        <p:spPr>
          <a:xfrm>
            <a:off x="999857" y="1333144"/>
            <a:ext cx="10186587" cy="360098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         राधानगरी महाविद्यालय ,राधानगरी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      पेपर न.६   </a:t>
            </a:r>
            <a:r>
              <a:rPr lang="mr-IN" sz="2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उपयोजित मानसशास्त्र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2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2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     </a:t>
            </a: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प्रकरण २ </a:t>
            </a:r>
            <a:r>
              <a:rPr lang="mr-IN" sz="2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काम व खेळ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20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mr-IN"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endParaRPr sz="18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/>
        </p:nvSpPr>
        <p:spPr>
          <a:xfrm>
            <a:off x="777667" y="384561"/>
            <a:ext cx="4717958" cy="427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 b="1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काम- उदरनिर्वाहाचे मार्ग(at work) </a:t>
            </a:r>
            <a:r>
              <a:rPr lang="mr-IN" sz="1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अ</a:t>
            </a:r>
            <a:r>
              <a:rPr lang="mr-IN" sz="14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स्वयंमुल्यांकन किंवा पारख(taking stalk of yourself)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ब. अनुरूप करियर निवड(identyfying compatatible carrier)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करियर नियोजन चाचण्या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१.वास्तववादी विचारसरणी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२.संशोधनात्मक वृत्ती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३.कलाविषयक जाणीव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४.सामाजिक जबाबदारीचे भान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५.उद्यमशीलता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६.पारंपारिक विचारसरणी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क. करियर निवडीचा निर्णय घेणे 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</a:t>
            </a:r>
            <a:r>
              <a:rPr lang="mr-IN" sz="1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/>
          <p:nvPr/>
        </p:nvSpPr>
        <p:spPr>
          <a:xfrm>
            <a:off x="1281869" y="1128045"/>
            <a:ext cx="6702476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ड. जीवनमार्गाची पूर्व तयारी.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करियर निवडीच्या तयारीसाठी दोन टप्प्यांचा अवलंब करावा लागतो.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१. व्यवसायाचा शोध घेणे.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२. मुलाखत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/>
        </p:nvSpPr>
        <p:spPr>
          <a:xfrm>
            <a:off x="1170774" y="974221"/>
            <a:ext cx="4206601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इ.नोकरी-व्यवसायातील बदल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नोकरीतील बदल व व्यवसाय समाधान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फ. जीवनमार्ग व सांस्कृतिक,स्त्री-पुरुष भेद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सांस्कृतिक विविधता व भेद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स्त्री-पुरुष ,लिंगभेद व काम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/>
        </p:nvSpPr>
        <p:spPr>
          <a:xfrm>
            <a:off x="683664" y="948583"/>
            <a:ext cx="3959738" cy="5693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2000" b="1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खेळ-क्रीडा व फावला वेळ(at play)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फावला वेळ आणि फुरसत(what is leisure)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फुरसत क्रियांचे वर्गीकरण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१.समूहात समरस होण्याच्या क्रिया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२.संस्था व मंडळात समरस होण्याच्या क्रिया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३.क्रीडा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४. सौंदर्यात्मक कला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५. सहलीच्या क्रिया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६.स्थिर क्रिया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u="sng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/>
          <p:nvPr/>
        </p:nvSpPr>
        <p:spPr>
          <a:xfrm>
            <a:off x="1247687" y="709302"/>
            <a:ext cx="5105885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फावल्या वेळेचा सदुपयोग(using leisure positivaly):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१</a:t>
            </a: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शारीरिक मानसिक प्रसन्नता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२.मनोरंजन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३.सामाजिक उपयोगिता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४.सांस्कृतिक विकास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५.आत्मविष्कार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६.सर्जनशीलतेचा विकास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७.क्रीडा प्रकारची जोपासना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mr-IN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/>
          <p:nvPr/>
        </p:nvSpPr>
        <p:spPr>
          <a:xfrm>
            <a:off x="1786070" y="1563880"/>
            <a:ext cx="6195927" cy="15696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9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Thank you </a:t>
            </a:r>
            <a:endParaRPr sz="9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Custom</PresentationFormat>
  <Paragraphs>70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NITIN JARANDIKAR</dc:creator>
  <cp:lastModifiedBy>Nitin</cp:lastModifiedBy>
  <cp:revision>1</cp:revision>
  <dcterms:modified xsi:type="dcterms:W3CDTF">2020-01-03T05:45:07Z</dcterms:modified>
</cp:coreProperties>
</file>