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3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0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2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6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5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5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5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4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43715-469A-47C8-B349-E8E2F7E2D86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50619-8491-4A45-B055-7784B724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3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Radhanagari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Mahavidhylaya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Radhanagari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Commerce Department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738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Accounting for Purchasing Company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Opening Entry in Purchasing Company </a:t>
            </a:r>
          </a:p>
          <a:p>
            <a:r>
              <a:rPr lang="en-US" dirty="0" smtClean="0"/>
              <a:t>Opening Balance sheet in Purchasing Company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5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Advanced Accounts – </a:t>
            </a:r>
            <a:r>
              <a:rPr lang="en-US" dirty="0" err="1" smtClean="0"/>
              <a:t>M.C.Shukla</a:t>
            </a:r>
            <a:r>
              <a:rPr lang="en-US" dirty="0" smtClean="0"/>
              <a:t>, </a:t>
            </a:r>
            <a:r>
              <a:rPr lang="en-US" dirty="0" err="1" smtClean="0"/>
              <a:t>T.S.Grewal</a:t>
            </a:r>
            <a:r>
              <a:rPr lang="en-US" dirty="0" smtClean="0"/>
              <a:t>, S.C.Gupta.-</a:t>
            </a:r>
            <a:r>
              <a:rPr lang="en-US" dirty="0" err="1" smtClean="0"/>
              <a:t>S.Chand</a:t>
            </a:r>
            <a:r>
              <a:rPr lang="en-US" dirty="0" smtClean="0"/>
              <a:t> &amp; Company LTD. Delhi</a:t>
            </a:r>
          </a:p>
          <a:p>
            <a:r>
              <a:rPr lang="en-US" dirty="0" smtClean="0"/>
              <a:t>Introduction to Accounting : </a:t>
            </a:r>
            <a:r>
              <a:rPr lang="en-US" dirty="0" err="1" smtClean="0"/>
              <a:t>S.N.Maheshwari</a:t>
            </a:r>
            <a:r>
              <a:rPr lang="en-US" dirty="0" smtClean="0"/>
              <a:t>, </a:t>
            </a:r>
            <a:r>
              <a:rPr lang="en-US" dirty="0" err="1" smtClean="0"/>
              <a:t>Vikas</a:t>
            </a:r>
            <a:r>
              <a:rPr lang="en-US" dirty="0" smtClean="0"/>
              <a:t> publication House ,Delhi.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Accounting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Amalgamation of Companies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2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concept of Amalgamation </a:t>
            </a:r>
          </a:p>
          <a:p>
            <a:r>
              <a:rPr lang="en-US" dirty="0" smtClean="0"/>
              <a:t>Describe the need of Amalgamation </a:t>
            </a:r>
          </a:p>
          <a:p>
            <a:r>
              <a:rPr lang="en-US" dirty="0" smtClean="0"/>
              <a:t>Calculate the purchase consideration </a:t>
            </a:r>
          </a:p>
          <a:p>
            <a:r>
              <a:rPr lang="en-US" dirty="0"/>
              <a:t>P</a:t>
            </a:r>
            <a:r>
              <a:rPr lang="en-US" dirty="0" smtClean="0"/>
              <a:t>repare the closing account in old companies</a:t>
            </a:r>
          </a:p>
          <a:p>
            <a:r>
              <a:rPr lang="en-US" dirty="0" smtClean="0"/>
              <a:t>Prepare the opening entry in new company </a:t>
            </a:r>
          </a:p>
          <a:p>
            <a:r>
              <a:rPr lang="en-US" dirty="0" smtClean="0"/>
              <a:t>Prepare Balance sheet in new company </a:t>
            </a:r>
          </a:p>
        </p:txBody>
      </p:sp>
    </p:spTree>
    <p:extLst>
      <p:ext uri="{BB962C8B-B14F-4D97-AF65-F5344CB8AC3E}">
        <p14:creationId xmlns:p14="http://schemas.microsoft.com/office/powerpoint/2010/main" val="41051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Advantages of Amalgamation</a:t>
            </a:r>
          </a:p>
          <a:p>
            <a:r>
              <a:rPr lang="en-US" dirty="0" smtClean="0"/>
              <a:t>Types of Amalgamation</a:t>
            </a:r>
          </a:p>
          <a:p>
            <a:r>
              <a:rPr lang="en-US" dirty="0" smtClean="0"/>
              <a:t>Methods of calculation of purchase consideration </a:t>
            </a:r>
          </a:p>
          <a:p>
            <a:r>
              <a:rPr lang="en-US" dirty="0" smtClean="0"/>
              <a:t>Accounting for Amalgamation</a:t>
            </a:r>
          </a:p>
          <a:p>
            <a:r>
              <a:rPr lang="en-US" dirty="0" smtClean="0"/>
              <a:t>Further Reading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Amalgamation means the merger of two or more companies or business undertakings .</a:t>
            </a:r>
          </a:p>
          <a:p>
            <a:r>
              <a:rPr lang="en-US" dirty="0" smtClean="0"/>
              <a:t>Amalgamation : Minimum two companies liquidation  and new 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Amalgamation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Amount of capital can be increased by combination business </a:t>
            </a:r>
          </a:p>
          <a:p>
            <a:r>
              <a:rPr lang="en-US" dirty="0" smtClean="0"/>
              <a:t>Establishment &amp; Management cost can be reduced </a:t>
            </a:r>
          </a:p>
          <a:p>
            <a:r>
              <a:rPr lang="en-US" dirty="0" smtClean="0"/>
              <a:t>Benefits of large scale production</a:t>
            </a:r>
          </a:p>
          <a:p>
            <a:r>
              <a:rPr lang="en-US" dirty="0" smtClean="0"/>
              <a:t>Monopoly in the market can be achieved </a:t>
            </a:r>
          </a:p>
          <a:p>
            <a:r>
              <a:rPr lang="en-US" dirty="0" smtClean="0"/>
              <a:t>Increasing efficiency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Amalgamation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Accounting Standard -14         (AS-14) there is two types of amalgamation.</a:t>
            </a:r>
          </a:p>
          <a:p>
            <a:r>
              <a:rPr lang="en-US" dirty="0" smtClean="0"/>
              <a:t>Amalgamation in the nature of purchase.</a:t>
            </a:r>
          </a:p>
          <a:p>
            <a:r>
              <a:rPr lang="en-US" dirty="0" smtClean="0"/>
              <a:t>Amalgamation in the nature of merger.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calculation purchase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Lump sum or Direct Ascertainment Method</a:t>
            </a:r>
          </a:p>
          <a:p>
            <a:r>
              <a:rPr lang="en-US" dirty="0" smtClean="0"/>
              <a:t>Net Assets Method </a:t>
            </a:r>
          </a:p>
          <a:p>
            <a:r>
              <a:rPr lang="en-US" dirty="0" smtClean="0"/>
              <a:t>Net Payment Method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for Amalgamation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repare necessary account in the old companies .</a:t>
            </a:r>
          </a:p>
          <a:p>
            <a:r>
              <a:rPr lang="en-US" dirty="0" err="1" smtClean="0"/>
              <a:t>Realisation</a:t>
            </a:r>
            <a:r>
              <a:rPr lang="en-US" dirty="0" smtClean="0"/>
              <a:t> Account  </a:t>
            </a:r>
          </a:p>
          <a:p>
            <a:r>
              <a:rPr lang="en-US" dirty="0" smtClean="0"/>
              <a:t>Purchasing company Account </a:t>
            </a:r>
          </a:p>
          <a:p>
            <a:r>
              <a:rPr lang="en-US" dirty="0" smtClean="0"/>
              <a:t>Bank Account </a:t>
            </a:r>
          </a:p>
          <a:p>
            <a:r>
              <a:rPr lang="en-US" dirty="0" smtClean="0"/>
              <a:t>Equity Share </a:t>
            </a:r>
            <a:r>
              <a:rPr lang="en-US" dirty="0"/>
              <a:t>H</a:t>
            </a:r>
            <a:r>
              <a:rPr lang="en-US" dirty="0" smtClean="0"/>
              <a:t>older Account</a:t>
            </a:r>
          </a:p>
          <a:p>
            <a:r>
              <a:rPr lang="en-US" dirty="0" smtClean="0"/>
              <a:t>Equity Share in Purchasing company Account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246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Radhanagari Mahavidhylaya, Radhanagari.</vt:lpstr>
      <vt:lpstr>Corporate Accounting </vt:lpstr>
      <vt:lpstr>Objectives </vt:lpstr>
      <vt:lpstr>Structure </vt:lpstr>
      <vt:lpstr>Introduction </vt:lpstr>
      <vt:lpstr>Advantages of Amalgamation </vt:lpstr>
      <vt:lpstr>Types of Amalgamation</vt:lpstr>
      <vt:lpstr>Methods of calculation purchase consideration</vt:lpstr>
      <vt:lpstr>Accounting for Amalgamation </vt:lpstr>
      <vt:lpstr>Accounting for Purchasing Company            </vt:lpstr>
      <vt:lpstr>Future Reading </vt:lpstr>
    </vt:vector>
  </TitlesOfParts>
  <Company>0wn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Mahavidhylaya, Radhanagari.</dc:title>
  <dc:creator>0wner</dc:creator>
  <cp:lastModifiedBy>Nitin</cp:lastModifiedBy>
  <cp:revision>10</cp:revision>
  <dcterms:created xsi:type="dcterms:W3CDTF">2020-01-07T06:05:21Z</dcterms:created>
  <dcterms:modified xsi:type="dcterms:W3CDTF">2020-01-08T13:03:12Z</dcterms:modified>
</cp:coreProperties>
</file>