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Radhanagari</a:t>
            </a:r>
            <a:r>
              <a:rPr lang="en-US" dirty="0" smtClean="0"/>
              <a:t> </a:t>
            </a:r>
            <a:r>
              <a:rPr lang="en-US" dirty="0" err="1" smtClean="0"/>
              <a:t>Mahavidhyalaya,Radhanagari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Commerce Department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888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Corporate Accounting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Valuation of Shares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851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Understand the concept of Valuation of shares.</a:t>
            </a:r>
          </a:p>
          <a:p>
            <a:r>
              <a:rPr lang="en-US" sz="2800" dirty="0" smtClean="0"/>
              <a:t>Explain the different methods of valuation of shares 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305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of Valuation of Shares          </a:t>
            </a:r>
          </a:p>
          <a:p>
            <a:r>
              <a:rPr lang="en-US" dirty="0" smtClean="0"/>
              <a:t>Need of valuation of Shares</a:t>
            </a:r>
          </a:p>
          <a:p>
            <a:r>
              <a:rPr lang="en-US" dirty="0" smtClean="0"/>
              <a:t>Values of Shares</a:t>
            </a:r>
          </a:p>
          <a:p>
            <a:r>
              <a:rPr lang="en-US" dirty="0" smtClean="0"/>
              <a:t>Methods of 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company fixes the value of its shares, which is termed as face value ,the actual price may be different and therefore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2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or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unquoted shares are to be sold by the shareholder.</a:t>
            </a:r>
          </a:p>
          <a:p>
            <a:r>
              <a:rPr lang="en-US" dirty="0"/>
              <a:t>For Estate Duty purpose</a:t>
            </a:r>
          </a:p>
          <a:p>
            <a:r>
              <a:rPr lang="en-US" dirty="0"/>
              <a:t>At the time of Amalgamation, Absorption.</a:t>
            </a:r>
          </a:p>
          <a:p>
            <a:r>
              <a:rPr lang="en-US" dirty="0"/>
              <a:t>If  lone is to be raised on the security of shares.</a:t>
            </a:r>
          </a:p>
          <a:p>
            <a:r>
              <a:rPr lang="en-US" dirty="0"/>
              <a:t>Conversion of the one class of shares into another class.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8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of shares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Face Value</a:t>
            </a:r>
          </a:p>
          <a:p>
            <a:r>
              <a:rPr lang="en-US" dirty="0" smtClean="0"/>
              <a:t>Book Value </a:t>
            </a:r>
          </a:p>
          <a:p>
            <a:r>
              <a:rPr lang="en-US" dirty="0" smtClean="0"/>
              <a:t>Cost Value</a:t>
            </a:r>
          </a:p>
          <a:p>
            <a:r>
              <a:rPr lang="en-US" dirty="0" smtClean="0"/>
              <a:t>Market Value</a:t>
            </a:r>
          </a:p>
          <a:p>
            <a:r>
              <a:rPr lang="en-US" dirty="0" err="1" smtClean="0"/>
              <a:t>Capitalised</a:t>
            </a:r>
            <a:r>
              <a:rPr lang="en-US" dirty="0" smtClean="0"/>
              <a:t> Value </a:t>
            </a:r>
          </a:p>
          <a:p>
            <a:r>
              <a:rPr lang="en-US" dirty="0" smtClean="0"/>
              <a:t>Fair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valuation of Shares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Net Asset Method</a:t>
            </a:r>
          </a:p>
          <a:p>
            <a:r>
              <a:rPr lang="en-US" dirty="0" smtClean="0"/>
              <a:t>2. Yield Method</a:t>
            </a:r>
          </a:p>
          <a:p>
            <a:r>
              <a:rPr lang="en-US" dirty="0" smtClean="0"/>
              <a:t>3. Fair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08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Advance Accountancy : </a:t>
            </a:r>
            <a:r>
              <a:rPr lang="en-US" dirty="0" err="1" smtClean="0"/>
              <a:t>G.L.Gupta</a:t>
            </a:r>
            <a:r>
              <a:rPr lang="en-US" dirty="0" smtClean="0"/>
              <a:t> &amp; </a:t>
            </a:r>
            <a:r>
              <a:rPr lang="en-US" dirty="0" err="1" smtClean="0"/>
              <a:t>M.Radhaswamy</a:t>
            </a:r>
            <a:r>
              <a:rPr lang="en-US" dirty="0" smtClean="0"/>
              <a:t>, Sultan </a:t>
            </a:r>
            <a:r>
              <a:rPr lang="en-US" dirty="0" err="1" smtClean="0"/>
              <a:t>chand</a:t>
            </a:r>
            <a:r>
              <a:rPr lang="en-US" dirty="0" smtClean="0"/>
              <a:t> &amp; </a:t>
            </a:r>
            <a:r>
              <a:rPr lang="en-US" dirty="0" err="1" smtClean="0"/>
              <a:t>sons,Delhi</a:t>
            </a:r>
            <a:endParaRPr lang="en-US" dirty="0" smtClean="0"/>
          </a:p>
          <a:p>
            <a:r>
              <a:rPr lang="en-US" dirty="0" smtClean="0"/>
              <a:t>Introduction to Accounting : </a:t>
            </a:r>
            <a:r>
              <a:rPr lang="en-US" dirty="0" err="1" smtClean="0"/>
              <a:t>S.N.Maheshwari</a:t>
            </a:r>
            <a:r>
              <a:rPr lang="en-US" dirty="0" smtClean="0"/>
              <a:t>, </a:t>
            </a:r>
            <a:r>
              <a:rPr lang="en-US" dirty="0" err="1" smtClean="0"/>
              <a:t>Vikas</a:t>
            </a:r>
            <a:r>
              <a:rPr lang="en-US" dirty="0" smtClean="0"/>
              <a:t> </a:t>
            </a:r>
            <a:r>
              <a:rPr lang="en-US" dirty="0" err="1" smtClean="0"/>
              <a:t>publishing,Delhi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2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174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Radhanagari Mahavidhyalaya,Radhanagari.</vt:lpstr>
      <vt:lpstr>Corporate Accounting </vt:lpstr>
      <vt:lpstr>objective</vt:lpstr>
      <vt:lpstr>structure</vt:lpstr>
      <vt:lpstr>Introduction </vt:lpstr>
      <vt:lpstr>Needs or Purpose</vt:lpstr>
      <vt:lpstr>Values of shares </vt:lpstr>
      <vt:lpstr>Methods of valuation of Shares</vt:lpstr>
      <vt:lpstr>Future Reading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Radhanagari Mahavidhyalaya,Radhanagari.</dc:title>
  <dc:creator>ccc</dc:creator>
  <cp:lastModifiedBy>Nitin</cp:lastModifiedBy>
  <cp:revision>9</cp:revision>
  <dcterms:created xsi:type="dcterms:W3CDTF">2006-08-16T00:00:00Z</dcterms:created>
  <dcterms:modified xsi:type="dcterms:W3CDTF">2020-01-08T13:01:41Z</dcterms:modified>
</cp:coreProperties>
</file>