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61F2B9-1349-4A79-9B60-3F9BC864A861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5A98398-1BA9-44E1-91C4-B542EB4B3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414996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MANAGEMENT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RADHANAGARI MAHAVIDYALAYA, RADHANAGARI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5638800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B.Com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4495800"/>
            <a:ext cx="5562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u="sng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Management and Administration</a:t>
            </a:r>
            <a:endParaRPr lang="en-US" b="1" i="1" u="sng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Route Clerk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Instruction Clerk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 and Cost Clerk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Disciplinarian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1. Functional Organisation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Motion Study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 Study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Fatigue Study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Standardisation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2. Job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Illumination Experiment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Reley</a:t>
            </a:r>
            <a:r>
              <a:rPr lang="en-US" dirty="0" smtClean="0"/>
              <a:t> Assembly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Interview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Observation Studies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3. Test Room Study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Increase in Production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Leadership  of Business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Decrease in Cost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Increase in  Profit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Research and Development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smtClean="0"/>
              <a:t>4. Importance of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1905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000" b="1" dirty="0" smtClean="0">
                <a:solidFill>
                  <a:schemeClr val="tx2">
                    <a:lumMod val="10000"/>
                  </a:schemeClr>
                </a:solidFill>
                <a:latin typeface="Bradley Hand ITC" pitchFamily="66" charset="0"/>
              </a:rPr>
              <a:t>THANK  YOU</a:t>
            </a:r>
            <a:endParaRPr lang="en-US" sz="8000" b="1" dirty="0">
              <a:solidFill>
                <a:schemeClr val="tx2">
                  <a:lumMod val="10000"/>
                </a:schemeClr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</TotalTime>
  <Words>69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RADHANAGARI MAHAVIDYALAYA, RADHANAGARI</vt:lpstr>
      <vt:lpstr>1. Functional Organisation </vt:lpstr>
      <vt:lpstr>2. Job Analysis</vt:lpstr>
      <vt:lpstr>3. Test Room Study </vt:lpstr>
      <vt:lpstr>4. Importance of Management</vt:lpstr>
      <vt:lpstr>PowerPoint Presentation</vt:lpstr>
    </vt:vector>
  </TitlesOfParts>
  <Company>patil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MAHAVIDYALAYA, RADHANAGARI</dc:title>
  <dc:creator>sangram</dc:creator>
  <cp:lastModifiedBy>Nitin</cp:lastModifiedBy>
  <cp:revision>8</cp:revision>
  <dcterms:created xsi:type="dcterms:W3CDTF">2020-01-06T09:33:38Z</dcterms:created>
  <dcterms:modified xsi:type="dcterms:W3CDTF">2020-01-12T13:36:18Z</dcterms:modified>
</cp:coreProperties>
</file>