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382000" cy="1470025"/>
          </a:xfrm>
        </p:spPr>
        <p:txBody>
          <a:bodyPr/>
          <a:lstStyle/>
          <a:p>
            <a:pPr algn="ctr"/>
            <a:r>
              <a:rPr lang="en-IN" b="1" dirty="0" err="1" smtClean="0"/>
              <a:t>राधानगरी</a:t>
            </a:r>
            <a:r>
              <a:rPr lang="en-IN" b="1" dirty="0" smtClean="0"/>
              <a:t> </a:t>
            </a:r>
            <a:r>
              <a:rPr lang="en-IN" b="1" dirty="0" err="1" smtClean="0"/>
              <a:t>महाविद्यालय</a:t>
            </a:r>
            <a:r>
              <a:rPr lang="en-IN" b="1" dirty="0" smtClean="0"/>
              <a:t>, </a:t>
            </a:r>
            <a:r>
              <a:rPr lang="en-IN" b="1" dirty="0" err="1" smtClean="0"/>
              <a:t>राधानगरी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8062912" cy="721520"/>
          </a:xfrm>
        </p:spPr>
        <p:txBody>
          <a:bodyPr/>
          <a:lstStyle/>
          <a:p>
            <a:pPr algn="ctr"/>
            <a:r>
              <a:rPr lang="en-I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स्थूल</a:t>
            </a: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अर्थशास्त्र</a:t>
            </a:r>
            <a:endParaRPr lang="en-I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562600" y="4953000"/>
            <a:ext cx="26244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err="1" smtClean="0">
                <a:solidFill>
                  <a:srgbClr val="FFFF00"/>
                </a:solidFill>
              </a:rPr>
              <a:t>बी</a:t>
            </a:r>
            <a:r>
              <a:rPr lang="en-IN" sz="2400" dirty="0" smtClean="0">
                <a:solidFill>
                  <a:srgbClr val="FFFF00"/>
                </a:solidFill>
              </a:rPr>
              <a:t>. </a:t>
            </a:r>
            <a:r>
              <a:rPr lang="en-IN" sz="2400" dirty="0" err="1" smtClean="0">
                <a:solidFill>
                  <a:srgbClr val="FFFF00"/>
                </a:solidFill>
              </a:rPr>
              <a:t>कॉम</a:t>
            </a:r>
            <a:r>
              <a:rPr lang="en-IN" sz="2400" dirty="0" smtClean="0">
                <a:solidFill>
                  <a:srgbClr val="FFFF00"/>
                </a:solidFill>
              </a:rPr>
              <a:t>. </a:t>
            </a:r>
            <a:r>
              <a:rPr lang="en-IN" sz="2400" dirty="0" err="1" smtClean="0">
                <a:solidFill>
                  <a:srgbClr val="FFFF00"/>
                </a:solidFill>
              </a:rPr>
              <a:t>भाग</a:t>
            </a:r>
            <a:r>
              <a:rPr lang="en-IN" sz="2400" dirty="0" smtClean="0">
                <a:solidFill>
                  <a:srgbClr val="FFFF00"/>
                </a:solidFill>
              </a:rPr>
              <a:t> 2</a:t>
            </a:r>
            <a:endParaRPr lang="en-IN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en-IN" sz="5400" b="1" dirty="0" err="1" smtClean="0">
                <a:solidFill>
                  <a:srgbClr val="FFFF00"/>
                </a:solidFill>
              </a:rPr>
              <a:t>व्यापारशेषाच्या</a:t>
            </a:r>
            <a:r>
              <a:rPr lang="en-IN" sz="5400" b="1" dirty="0" smtClean="0">
                <a:solidFill>
                  <a:srgbClr val="FFFF00"/>
                </a:solidFill>
              </a:rPr>
              <a:t> </a:t>
            </a:r>
            <a:r>
              <a:rPr lang="en-IN" sz="5400" b="1" dirty="0" err="1" smtClean="0">
                <a:solidFill>
                  <a:srgbClr val="FFFF00"/>
                </a:solidFill>
              </a:rPr>
              <a:t>संकल्पना</a:t>
            </a:r>
            <a:endParaRPr lang="en-IN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व्यापारशेषाच्या</a:t>
            </a:r>
            <a:r>
              <a:rPr lang="en-IN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संकल्पना</a:t>
            </a:r>
            <a:endParaRPr lang="en-IN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IN" dirty="0" smtClean="0"/>
              <a:t>1) </a:t>
            </a:r>
            <a:r>
              <a:rPr lang="en-IN" dirty="0" err="1" smtClean="0"/>
              <a:t>समतोल</a:t>
            </a:r>
            <a:r>
              <a:rPr lang="en-IN" dirty="0" smtClean="0"/>
              <a:t> </a:t>
            </a:r>
            <a:r>
              <a:rPr lang="en-IN" dirty="0" err="1" smtClean="0"/>
              <a:t>व्यापारशेष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2) </a:t>
            </a:r>
            <a:r>
              <a:rPr lang="en-IN" dirty="0" err="1" smtClean="0"/>
              <a:t>अनुकूल</a:t>
            </a:r>
            <a:r>
              <a:rPr lang="en-IN" dirty="0" smtClean="0"/>
              <a:t> </a:t>
            </a:r>
            <a:r>
              <a:rPr lang="en-IN" dirty="0" err="1" smtClean="0"/>
              <a:t>व्यापारशेष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3) </a:t>
            </a:r>
            <a:r>
              <a:rPr lang="en-IN" dirty="0" err="1" smtClean="0"/>
              <a:t>प्रतिकूल</a:t>
            </a:r>
            <a:r>
              <a:rPr lang="en-IN" dirty="0" smtClean="0"/>
              <a:t> </a:t>
            </a:r>
            <a:r>
              <a:rPr lang="en-IN" dirty="0" err="1" smtClean="0"/>
              <a:t>व्यापारशेष</a:t>
            </a:r>
            <a:endParaRPr lang="en-IN" dirty="0" smtClean="0"/>
          </a:p>
          <a:p>
            <a:pPr>
              <a:lnSpc>
                <a:spcPct val="200000"/>
              </a:lnSpc>
            </a:pP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व्यवहारशेष</a:t>
            </a:r>
            <a:r>
              <a:rPr lang="en-IN" b="1" dirty="0" smtClean="0"/>
              <a:t> / </a:t>
            </a:r>
            <a:r>
              <a:rPr lang="en-IN" b="1" dirty="0" err="1" smtClean="0"/>
              <a:t>व्यवहारतोलाचा</a:t>
            </a:r>
            <a:r>
              <a:rPr lang="en-IN" b="1" dirty="0" smtClean="0"/>
              <a:t> </a:t>
            </a:r>
            <a:r>
              <a:rPr lang="en-IN" b="1" dirty="0" err="1" smtClean="0"/>
              <a:t>अर्थ</a:t>
            </a:r>
            <a:r>
              <a:rPr lang="en-IN" b="1" dirty="0" smtClean="0"/>
              <a:t>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IN" dirty="0" err="1" smtClean="0"/>
              <a:t>एखाद्या</a:t>
            </a:r>
            <a:r>
              <a:rPr lang="en-IN" dirty="0" smtClean="0"/>
              <a:t> </a:t>
            </a:r>
            <a:r>
              <a:rPr lang="en-IN" dirty="0" err="1" smtClean="0"/>
              <a:t>देशातील</a:t>
            </a:r>
            <a:r>
              <a:rPr lang="en-IN" dirty="0" smtClean="0"/>
              <a:t> </a:t>
            </a:r>
            <a:r>
              <a:rPr lang="en-IN" dirty="0" err="1" smtClean="0"/>
              <a:t>नागरिकांनी</a:t>
            </a:r>
            <a:r>
              <a:rPr lang="en-IN" dirty="0" smtClean="0"/>
              <a:t> </a:t>
            </a:r>
            <a:r>
              <a:rPr lang="en-IN" dirty="0" err="1" smtClean="0"/>
              <a:t>इतर</a:t>
            </a:r>
            <a:r>
              <a:rPr lang="en-IN" dirty="0" smtClean="0"/>
              <a:t> </a:t>
            </a:r>
            <a:r>
              <a:rPr lang="en-IN" dirty="0" err="1" smtClean="0"/>
              <a:t>देशाच्या</a:t>
            </a:r>
            <a:r>
              <a:rPr lang="en-IN" dirty="0" smtClean="0"/>
              <a:t> </a:t>
            </a:r>
            <a:r>
              <a:rPr lang="en-IN" dirty="0" err="1" smtClean="0"/>
              <a:t>नागरिकांबरोबर</a:t>
            </a:r>
            <a:r>
              <a:rPr lang="en-IN" dirty="0" smtClean="0"/>
              <a:t> </a:t>
            </a:r>
            <a:r>
              <a:rPr lang="en-IN" dirty="0" err="1" smtClean="0"/>
              <a:t>विशिष्ट</a:t>
            </a:r>
            <a:r>
              <a:rPr lang="en-IN" dirty="0" smtClean="0"/>
              <a:t> </a:t>
            </a:r>
            <a:r>
              <a:rPr lang="en-IN" dirty="0" err="1" smtClean="0"/>
              <a:t>काळातील</a:t>
            </a:r>
            <a:r>
              <a:rPr lang="en-IN" dirty="0" smtClean="0"/>
              <a:t> </a:t>
            </a:r>
            <a:r>
              <a:rPr lang="en-IN" dirty="0" err="1" smtClean="0"/>
              <a:t>सर्व</a:t>
            </a:r>
            <a:r>
              <a:rPr lang="en-IN" dirty="0" smtClean="0"/>
              <a:t> </a:t>
            </a:r>
            <a:r>
              <a:rPr lang="en-IN" dirty="0" err="1" smtClean="0"/>
              <a:t>आर्थिक</a:t>
            </a:r>
            <a:r>
              <a:rPr lang="en-IN" dirty="0" smtClean="0"/>
              <a:t> </a:t>
            </a:r>
            <a:r>
              <a:rPr lang="en-IN" dirty="0" err="1" smtClean="0"/>
              <a:t>व्यवहारांच्या</a:t>
            </a:r>
            <a:r>
              <a:rPr lang="en-IN" dirty="0" smtClean="0"/>
              <a:t> </a:t>
            </a:r>
            <a:r>
              <a:rPr lang="en-IN" dirty="0" err="1" smtClean="0"/>
              <a:t>पद्धतशीर</a:t>
            </a:r>
            <a:r>
              <a:rPr lang="en-IN" dirty="0" smtClean="0"/>
              <a:t> </a:t>
            </a:r>
            <a:r>
              <a:rPr lang="en-IN" dirty="0" err="1" smtClean="0"/>
              <a:t>हिशेबाला</a:t>
            </a:r>
            <a:r>
              <a:rPr lang="en-IN" dirty="0" smtClean="0"/>
              <a:t> </a:t>
            </a:r>
            <a:r>
              <a:rPr lang="en-IN" dirty="0" err="1" smtClean="0"/>
              <a:t>व्यवहारतोल</a:t>
            </a:r>
            <a:r>
              <a:rPr lang="en-IN" dirty="0" smtClean="0"/>
              <a:t> </a:t>
            </a:r>
            <a:r>
              <a:rPr lang="en-IN" dirty="0" err="1" smtClean="0"/>
              <a:t>म्हणतात</a:t>
            </a:r>
            <a:endParaRPr lang="en-IN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err="1" smtClean="0"/>
              <a:t>व्यवहारशेषातील</a:t>
            </a:r>
            <a:r>
              <a:rPr lang="en-IN" sz="3600" b="1" dirty="0" smtClean="0"/>
              <a:t> </a:t>
            </a:r>
            <a:r>
              <a:rPr lang="en-IN" sz="3600" b="1" dirty="0" err="1" smtClean="0"/>
              <a:t>असमतोलाची</a:t>
            </a:r>
            <a:r>
              <a:rPr lang="en-IN" sz="3600" b="1" dirty="0" smtClean="0"/>
              <a:t> </a:t>
            </a:r>
            <a:r>
              <a:rPr lang="en-IN" sz="3600" b="1" dirty="0" err="1" smtClean="0"/>
              <a:t>कारणे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IN" dirty="0" smtClean="0"/>
              <a:t>1) </a:t>
            </a:r>
            <a:r>
              <a:rPr lang="en-IN" dirty="0" err="1" smtClean="0"/>
              <a:t>चलनवाढ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2) </a:t>
            </a:r>
            <a:r>
              <a:rPr lang="en-IN" dirty="0" err="1" smtClean="0"/>
              <a:t>राष्ट्रीय</a:t>
            </a:r>
            <a:r>
              <a:rPr lang="en-IN" dirty="0" smtClean="0"/>
              <a:t> </a:t>
            </a:r>
            <a:r>
              <a:rPr lang="en-IN" dirty="0" err="1" smtClean="0"/>
              <a:t>उत्पन्न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3) </a:t>
            </a:r>
            <a:r>
              <a:rPr lang="en-IN" dirty="0" err="1" smtClean="0"/>
              <a:t>विनिमय</a:t>
            </a:r>
            <a:r>
              <a:rPr lang="en-IN" dirty="0" smtClean="0"/>
              <a:t> </a:t>
            </a:r>
            <a:r>
              <a:rPr lang="en-IN" dirty="0" err="1" smtClean="0"/>
              <a:t>दर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4) </a:t>
            </a:r>
            <a:r>
              <a:rPr lang="en-IN" dirty="0" err="1" smtClean="0"/>
              <a:t>भांडवलाचे</a:t>
            </a:r>
            <a:r>
              <a:rPr lang="en-IN" dirty="0" smtClean="0"/>
              <a:t> </a:t>
            </a:r>
            <a:r>
              <a:rPr lang="en-IN" dirty="0" err="1" smtClean="0"/>
              <a:t>उड्डान</a:t>
            </a:r>
            <a:endParaRPr lang="en-IN" dirty="0" smtClean="0"/>
          </a:p>
          <a:p>
            <a:pPr>
              <a:lnSpc>
                <a:spcPct val="200000"/>
              </a:lnSpc>
            </a:pPr>
            <a:endParaRPr lang="en-IN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IN" dirty="0" smtClean="0"/>
              <a:t>5) </a:t>
            </a:r>
            <a:r>
              <a:rPr lang="en-IN" dirty="0" err="1" smtClean="0"/>
              <a:t>व्यापारचक्रे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6) </a:t>
            </a:r>
            <a:r>
              <a:rPr lang="en-IN" dirty="0" err="1" smtClean="0"/>
              <a:t>अर्थिक</a:t>
            </a:r>
            <a:r>
              <a:rPr lang="en-IN" dirty="0" smtClean="0"/>
              <a:t> </a:t>
            </a:r>
            <a:r>
              <a:rPr lang="en-IN" dirty="0" err="1" smtClean="0"/>
              <a:t>विकसाचे</a:t>
            </a:r>
            <a:r>
              <a:rPr lang="en-IN" dirty="0" smtClean="0"/>
              <a:t> </a:t>
            </a:r>
            <a:r>
              <a:rPr lang="en-IN" dirty="0" err="1" smtClean="0"/>
              <a:t>कार्य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7) </a:t>
            </a:r>
            <a:r>
              <a:rPr lang="en-IN" dirty="0" err="1" smtClean="0"/>
              <a:t>अर्थिक</a:t>
            </a:r>
            <a:r>
              <a:rPr lang="en-IN" dirty="0" smtClean="0"/>
              <a:t> </a:t>
            </a:r>
            <a:r>
              <a:rPr lang="en-IN" dirty="0" err="1" smtClean="0"/>
              <a:t>विषमता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8) </a:t>
            </a:r>
            <a:r>
              <a:rPr lang="en-IN" dirty="0" err="1" smtClean="0"/>
              <a:t>मोठी</a:t>
            </a:r>
            <a:r>
              <a:rPr lang="en-IN" dirty="0" smtClean="0"/>
              <a:t> व </a:t>
            </a:r>
            <a:r>
              <a:rPr lang="en-IN" dirty="0" err="1" smtClean="0"/>
              <a:t>वाढती</a:t>
            </a:r>
            <a:r>
              <a:rPr lang="en-IN" dirty="0" smtClean="0"/>
              <a:t> </a:t>
            </a:r>
            <a:r>
              <a:rPr lang="en-IN" dirty="0" err="1" smtClean="0"/>
              <a:t>लोकसंख्या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9) </a:t>
            </a:r>
            <a:r>
              <a:rPr lang="en-IN" dirty="0" err="1" smtClean="0"/>
              <a:t>परकीय</a:t>
            </a:r>
            <a:r>
              <a:rPr lang="en-IN" dirty="0" smtClean="0"/>
              <a:t> </a:t>
            </a:r>
            <a:r>
              <a:rPr lang="en-IN" dirty="0" err="1" smtClean="0"/>
              <a:t>वस्तूबद्दलचे</a:t>
            </a:r>
            <a:r>
              <a:rPr lang="en-IN" dirty="0" smtClean="0"/>
              <a:t> </a:t>
            </a:r>
            <a:r>
              <a:rPr lang="en-IN" dirty="0" err="1" smtClean="0"/>
              <a:t>आकर्षण</a:t>
            </a:r>
            <a:endParaRPr lang="en-IN" dirty="0" smtClean="0"/>
          </a:p>
          <a:p>
            <a:pPr>
              <a:lnSpc>
                <a:spcPct val="200000"/>
              </a:lnSpc>
              <a:buNone/>
            </a:pPr>
            <a:endParaRPr lang="en-IN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err="1" smtClean="0"/>
              <a:t>असमतोल</a:t>
            </a:r>
            <a:r>
              <a:rPr lang="en-IN" b="1" dirty="0" smtClean="0"/>
              <a:t> </a:t>
            </a:r>
            <a:r>
              <a:rPr lang="en-IN" b="1" dirty="0" err="1" smtClean="0"/>
              <a:t>दूर</a:t>
            </a:r>
            <a:r>
              <a:rPr lang="en-IN" b="1" dirty="0" smtClean="0"/>
              <a:t> </a:t>
            </a:r>
            <a:r>
              <a:rPr lang="en-IN" b="1" dirty="0" err="1" smtClean="0"/>
              <a:t>करण्याचे</a:t>
            </a:r>
            <a:r>
              <a:rPr lang="en-IN" b="1" dirty="0" smtClean="0"/>
              <a:t> </a:t>
            </a:r>
            <a:r>
              <a:rPr lang="en-IN" b="1" dirty="0" err="1" smtClean="0"/>
              <a:t>उपाय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IN" dirty="0" smtClean="0"/>
              <a:t>1) </a:t>
            </a:r>
            <a:r>
              <a:rPr lang="en-IN" dirty="0" err="1" smtClean="0"/>
              <a:t>आयात</a:t>
            </a:r>
            <a:r>
              <a:rPr lang="en-IN" dirty="0" smtClean="0"/>
              <a:t> </a:t>
            </a:r>
            <a:r>
              <a:rPr lang="en-IN" dirty="0" err="1" smtClean="0"/>
              <a:t>कमी</a:t>
            </a:r>
            <a:r>
              <a:rPr lang="en-IN" dirty="0" smtClean="0"/>
              <a:t> </a:t>
            </a:r>
            <a:r>
              <a:rPr lang="en-IN" dirty="0" err="1" smtClean="0"/>
              <a:t>करणे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2) </a:t>
            </a:r>
            <a:r>
              <a:rPr lang="en-IN" dirty="0" err="1" smtClean="0"/>
              <a:t>निर्यात</a:t>
            </a:r>
            <a:r>
              <a:rPr lang="en-IN" dirty="0" smtClean="0"/>
              <a:t> </a:t>
            </a:r>
            <a:r>
              <a:rPr lang="en-IN" dirty="0" err="1" smtClean="0"/>
              <a:t>वाढवणे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3) </a:t>
            </a:r>
            <a:r>
              <a:rPr lang="en-IN" dirty="0" err="1" smtClean="0"/>
              <a:t>चलनघट</a:t>
            </a:r>
            <a:r>
              <a:rPr lang="en-IN" dirty="0" smtClean="0"/>
              <a:t> </a:t>
            </a:r>
            <a:r>
              <a:rPr lang="en-IN" dirty="0" err="1" smtClean="0"/>
              <a:t>करणे</a:t>
            </a:r>
            <a:endParaRPr lang="en-IN" dirty="0" smtClean="0"/>
          </a:p>
          <a:p>
            <a:pPr>
              <a:lnSpc>
                <a:spcPct val="200000"/>
              </a:lnSpc>
            </a:pPr>
            <a:endParaRPr lang="en-IN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IN" dirty="0" smtClean="0"/>
              <a:t>4) </a:t>
            </a:r>
            <a:r>
              <a:rPr lang="en-IN" dirty="0" err="1" smtClean="0"/>
              <a:t>विनिमय</a:t>
            </a:r>
            <a:r>
              <a:rPr lang="en-IN" dirty="0" smtClean="0"/>
              <a:t> </a:t>
            </a:r>
            <a:r>
              <a:rPr lang="en-IN" dirty="0" err="1" smtClean="0"/>
              <a:t>दरात</a:t>
            </a:r>
            <a:r>
              <a:rPr lang="en-IN" dirty="0" smtClean="0"/>
              <a:t> </a:t>
            </a:r>
            <a:r>
              <a:rPr lang="en-IN" dirty="0" err="1" smtClean="0"/>
              <a:t>घट</a:t>
            </a:r>
            <a:r>
              <a:rPr lang="en-IN" dirty="0" smtClean="0"/>
              <a:t> </a:t>
            </a:r>
            <a:r>
              <a:rPr lang="en-IN" dirty="0" err="1" smtClean="0"/>
              <a:t>करणे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5) </a:t>
            </a:r>
            <a:r>
              <a:rPr lang="en-IN" dirty="0" err="1" smtClean="0"/>
              <a:t>अवमूल्यन</a:t>
            </a:r>
            <a:r>
              <a:rPr lang="en-IN" dirty="0" smtClean="0"/>
              <a:t> </a:t>
            </a:r>
            <a:r>
              <a:rPr lang="en-IN" dirty="0" err="1" smtClean="0"/>
              <a:t>करणे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6) </a:t>
            </a:r>
            <a:r>
              <a:rPr lang="en-IN" dirty="0" err="1" smtClean="0"/>
              <a:t>विनिमय</a:t>
            </a:r>
            <a:r>
              <a:rPr lang="en-IN" dirty="0" smtClean="0"/>
              <a:t> </a:t>
            </a:r>
            <a:r>
              <a:rPr lang="en-IN" dirty="0" err="1" smtClean="0"/>
              <a:t>नियंत्रण</a:t>
            </a:r>
            <a:endParaRPr lang="en-IN" dirty="0" smtClean="0"/>
          </a:p>
          <a:p>
            <a:pPr>
              <a:lnSpc>
                <a:spcPct val="200000"/>
              </a:lnSpc>
            </a:pPr>
            <a:r>
              <a:rPr lang="en-IN" dirty="0" smtClean="0"/>
              <a:t>7) </a:t>
            </a:r>
            <a:r>
              <a:rPr lang="en-IN" dirty="0" err="1" smtClean="0"/>
              <a:t>आंतरराष्ट्रीय</a:t>
            </a:r>
            <a:r>
              <a:rPr lang="en-IN" dirty="0" smtClean="0"/>
              <a:t> </a:t>
            </a:r>
            <a:r>
              <a:rPr lang="en-IN" dirty="0" err="1" smtClean="0"/>
              <a:t>नाणेनिधीचे</a:t>
            </a:r>
            <a:r>
              <a:rPr lang="en-IN" dirty="0" smtClean="0"/>
              <a:t> </a:t>
            </a:r>
            <a:r>
              <a:rPr lang="en-IN" dirty="0" err="1" smtClean="0"/>
              <a:t>उपाय</a:t>
            </a:r>
            <a:endParaRPr lang="en-IN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en-IN" sz="12800" b="1" dirty="0" err="1" smtClean="0"/>
              <a:t>धन्यवाद</a:t>
            </a:r>
            <a:r>
              <a:rPr lang="en-IN" dirty="0" smtClean="0"/>
              <a:t> </a:t>
            </a:r>
            <a:r>
              <a:rPr lang="en-IN" sz="12800" dirty="0" smtClean="0"/>
              <a:t>!!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0"/>
                            </p:stCondLst>
                            <p:childTnLst>
                              <p:par>
                                <p:cTn id="1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</TotalTime>
  <Words>126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राधानगरी महाविद्यालय, राधानगरी</vt:lpstr>
      <vt:lpstr>व्यापारशेषाच्या संकल्पना</vt:lpstr>
      <vt:lpstr>व्यापारशेषाच्या संकल्पना</vt:lpstr>
      <vt:lpstr>व्यवहारशेष / व्यवहारतोलाचा अर्थ </vt:lpstr>
      <vt:lpstr>व्यवहारशेषातील असमतोलाची कारणे</vt:lpstr>
      <vt:lpstr>PowerPoint Presentation</vt:lpstr>
      <vt:lpstr>असमतोल दूर करण्याचे उपाय</vt:lpstr>
      <vt:lpstr>PowerPoint Presentation</vt:lpstr>
      <vt:lpstr>धन्यवाद 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महाविद्यालय, राधानगरी</dc:title>
  <dc:creator>HP</dc:creator>
  <cp:lastModifiedBy>Nitin</cp:lastModifiedBy>
  <cp:revision>4</cp:revision>
  <dcterms:created xsi:type="dcterms:W3CDTF">2006-08-16T00:00:00Z</dcterms:created>
  <dcterms:modified xsi:type="dcterms:W3CDTF">2020-01-12T13:40:44Z</dcterms:modified>
</cp:coreProperties>
</file>