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Radhanagari</a:t>
            </a:r>
            <a:r>
              <a:rPr lang="en-US" dirty="0" smtClean="0"/>
              <a:t> </a:t>
            </a:r>
            <a:r>
              <a:rPr lang="en-US" dirty="0" err="1" smtClean="0"/>
              <a:t>Mahavidhyalaya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err="1" smtClean="0"/>
              <a:t>Radhanagari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Commerce Department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27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Financial Accounting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Branch Accounts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46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Describe the need for Branch Account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Explant the difference type of Branches from point of view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Prepare branch account under debtors system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Prepare branch account under the final account system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Prepare necessary account under the stock and debtors system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Make closing entries in the books of the Branch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3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of Branch Account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 of Branches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Accounting for department branches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Debtors system with a) cost price method b) Invoice price method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Final account system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Stock and debtors system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“When a business is divided in to different sections dealing in some special commodities and if these section are situation under different roofs they are called branches.”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Mr.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Willima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Pickies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06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Branches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Home Branches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Department Branches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Independent Branches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Foreign Branches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82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Accounting for Department Branches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Debtors system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Final Account system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Stock and Debtors system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7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Advance Accountancy : </a:t>
            </a:r>
            <a:r>
              <a:rPr lang="en-US" dirty="0" err="1" smtClean="0"/>
              <a:t>G.L.Gupta</a:t>
            </a:r>
            <a:r>
              <a:rPr lang="en-US" dirty="0" smtClean="0"/>
              <a:t> &amp; </a:t>
            </a:r>
            <a:r>
              <a:rPr lang="en-US" dirty="0" err="1" smtClean="0"/>
              <a:t>M.Radhaswamy,Sultan</a:t>
            </a:r>
            <a:r>
              <a:rPr lang="en-US" dirty="0" smtClean="0"/>
              <a:t> Chand &amp;sons, Delhi</a:t>
            </a:r>
          </a:p>
          <a:p>
            <a:r>
              <a:rPr lang="en-US" dirty="0" smtClean="0"/>
              <a:t>Introduction to Accounting :  </a:t>
            </a:r>
            <a:r>
              <a:rPr lang="en-US" dirty="0" err="1" smtClean="0"/>
              <a:t>S.N.Maheswari,Vikas</a:t>
            </a:r>
            <a:r>
              <a:rPr lang="en-US" dirty="0" smtClean="0"/>
              <a:t> Publishing House, Delhi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9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171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Radhanagari Mahavidhyalaya, Radhanagari</vt:lpstr>
      <vt:lpstr>Financial Accounting </vt:lpstr>
      <vt:lpstr>Objective</vt:lpstr>
      <vt:lpstr>Structure</vt:lpstr>
      <vt:lpstr>Introduction</vt:lpstr>
      <vt:lpstr>Types of Branches </vt:lpstr>
      <vt:lpstr>Accounting for Department Branches </vt:lpstr>
      <vt:lpstr>Future Reading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Radhanagari Mahavidhyalaya, Radhanagari</dc:title>
  <dc:creator>NITIN JARANDIKAR</dc:creator>
  <cp:lastModifiedBy>Nitin</cp:lastModifiedBy>
  <cp:revision>5</cp:revision>
  <dcterms:created xsi:type="dcterms:W3CDTF">2006-08-16T00:00:00Z</dcterms:created>
  <dcterms:modified xsi:type="dcterms:W3CDTF">2020-01-15T14:11:27Z</dcterms:modified>
</cp:coreProperties>
</file>