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Radhanagari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Mahavidhalya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Radhanagari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Commerce Department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77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Financial Account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Consignment Account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89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Objectives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 the concept of Consignment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Identify the parties involved in consignment and describe their reaction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Get familiar with the special items concerning consignment transaction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Procedure of consignment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Accounting of consignment and stock valuation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29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Concept of consignment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Important terms in consignment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Procedure of consignment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Accounting Treatment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80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Concept of Consignment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process of sending on the basis of one person to another for sale is known as consignment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19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Parties to Consignment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Consignor – The person sending the goods for sale is known as consignor.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Consignee – The Person to whom the goods are send for are send for sale is known as consignee.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1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Terms in Consignment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Pro-forma Invoice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Account sales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Commission 1) Ordinary commission 2) Special commission 3) Del-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creder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commission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Valuation of stock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Normal Loss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Abnormal Loss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94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Accounting Treatment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Consignment Account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Goods send on consignment Account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Consignee Account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17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Further Reading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 to Accounting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S.N.Maheswari,Vikas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Publishing House , Delhi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Advance Accounting Vol-1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S.P.Iyergar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Sultan Chand &amp; sons,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Dehli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06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180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Radhanagari Mahavidhalya’ Radhanagari.</vt:lpstr>
      <vt:lpstr>Financial Account</vt:lpstr>
      <vt:lpstr>Objectives </vt:lpstr>
      <vt:lpstr>Struture</vt:lpstr>
      <vt:lpstr>Concept of Consignment </vt:lpstr>
      <vt:lpstr>Parties to Consignment </vt:lpstr>
      <vt:lpstr>Important Terms in Consignment</vt:lpstr>
      <vt:lpstr>Accounting Treatment </vt:lpstr>
      <vt:lpstr>Further Reading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Radhanagari Mahavidhalya’ Radhanagari.</dc:title>
  <dc:creator>NITIN JARANDIKAR</dc:creator>
  <cp:lastModifiedBy>Nitin</cp:lastModifiedBy>
  <cp:revision>6</cp:revision>
  <dcterms:created xsi:type="dcterms:W3CDTF">2006-08-16T00:00:00Z</dcterms:created>
  <dcterms:modified xsi:type="dcterms:W3CDTF">2020-01-15T14:12:26Z</dcterms:modified>
</cp:coreProperties>
</file>