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embeddedFontLst>
    <p:embeddedFont>
      <p:font typeface="Century Gothic" pitchFamily="34" charset="0"/>
      <p:regular r:id="rId13"/>
      <p:bold r:id="rId14"/>
      <p:italic r:id="rId15"/>
      <p:boldItalic r:id="rId16"/>
    </p:embeddedFont>
    <p:embeddedFont>
      <p:font typeface="Verdana"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06"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332892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2"/>
          <p:cNvSpPr/>
          <p:nvPr/>
        </p:nvSpPr>
        <p:spPr>
          <a:xfrm rot="-5400000">
            <a:off x="7554353" y="5254283"/>
            <a:ext cx="1892949" cy="1294228"/>
          </a:xfrm>
          <a:prstGeom prst="triangle">
            <a:avLst>
              <a:gd name="adj" fmla="val 51323"/>
            </a:avLst>
          </a:prstGeom>
          <a:gradFill>
            <a:gsLst>
              <a:gs pos="0">
                <a:srgbClr val="B2004A"/>
              </a:gs>
              <a:gs pos="60000">
                <a:srgbClr val="FF0082"/>
              </a:gs>
              <a:gs pos="100000">
                <a:srgbClr val="FF66A4"/>
              </a:gs>
            </a:gsLst>
            <a:lin ang="15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16" name="Google Shape;16;p2"/>
          <p:cNvSpPr txBox="1">
            <a:spLocks noGrp="1"/>
          </p:cNvSpPr>
          <p:nvPr>
            <p:ph type="ctrTitle"/>
          </p:nvPr>
        </p:nvSpPr>
        <p:spPr>
          <a:xfrm>
            <a:off x="540544" y="776288"/>
            <a:ext cx="8062912" cy="1470025"/>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rgbClr val="FF599C"/>
              </a:buClr>
              <a:buSzPts val="4400"/>
              <a:buFont typeface="Century Gothic"/>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540544" y="2250280"/>
            <a:ext cx="8062912" cy="1752600"/>
          </a:xfrm>
          <a:prstGeom prst="rect">
            <a:avLst/>
          </a:prstGeom>
          <a:noFill/>
          <a:ln>
            <a:noFill/>
          </a:ln>
        </p:spPr>
        <p:txBody>
          <a:bodyPr spcFirstLastPara="1" wrap="square" lIns="91425" tIns="45700" rIns="91425" bIns="45700" anchor="t" anchorCtr="0">
            <a:noAutofit/>
          </a:bodyPr>
          <a:lstStyle>
            <a:lvl1pPr marR="36576" lvl="0" algn="r">
              <a:spcBef>
                <a:spcPts val="0"/>
              </a:spcBef>
              <a:spcAft>
                <a:spcPts val="0"/>
              </a:spcAft>
              <a:buSzPts val="2400"/>
              <a:buNone/>
              <a:defRPr>
                <a:solidFill>
                  <a:schemeClr val="lt1"/>
                </a:solidFill>
              </a:defRPr>
            </a:lvl1pPr>
            <a:lvl2pPr lvl="1" algn="ctr">
              <a:spcBef>
                <a:spcPts val="360"/>
              </a:spcBef>
              <a:spcAft>
                <a:spcPts val="0"/>
              </a:spcAft>
              <a:buSzPts val="1710"/>
              <a:buNone/>
              <a:defRPr/>
            </a:lvl2pPr>
            <a:lvl3pPr lvl="2" algn="ctr">
              <a:spcBef>
                <a:spcPts val="360"/>
              </a:spcBef>
              <a:spcAft>
                <a:spcPts val="0"/>
              </a:spcAft>
              <a:buSzPts val="180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18" name="Google Shape;18;p2"/>
          <p:cNvSpPr txBox="1">
            <a:spLocks noGrp="1"/>
          </p:cNvSpPr>
          <p:nvPr>
            <p:ph type="dt" idx="10"/>
          </p:nvPr>
        </p:nvSpPr>
        <p:spPr>
          <a:xfrm>
            <a:off x="1371600" y="6012656"/>
            <a:ext cx="5791200" cy="365125"/>
          </a:xfrm>
          <a:prstGeom prst="rect">
            <a:avLst/>
          </a:prstGeom>
          <a:noFill/>
          <a:ln>
            <a:noFill/>
          </a:ln>
        </p:spPr>
        <p:txBody>
          <a:bodyPr spcFirstLastPara="1" wrap="square" lIns="91425" tIns="0" rIns="91425" bIns="0" anchor="t" anchorCtr="0">
            <a:noAutofit/>
          </a:bodyPr>
          <a:lstStyle>
            <a:lvl1pPr lvl="0" algn="r">
              <a:spcBef>
                <a:spcPts val="0"/>
              </a:spcBef>
              <a:spcAft>
                <a:spcPts val="0"/>
              </a:spcAft>
              <a:buSzPts val="1400"/>
              <a:buNone/>
              <a:defRPr sz="1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371600" y="5650704"/>
            <a:ext cx="5791200" cy="365125"/>
          </a:xfrm>
          <a:prstGeom prst="rect">
            <a:avLst/>
          </a:prstGeom>
          <a:noFill/>
          <a:ln>
            <a:noFill/>
          </a:ln>
        </p:spPr>
        <p:txBody>
          <a:bodyPr spcFirstLastPara="1" wrap="square" lIns="91425" tIns="0" rIns="91425" bIns="0" anchor="b" anchorCtr="0">
            <a:noAutofit/>
          </a:bodyPr>
          <a:lstStyle>
            <a:lvl1pPr lvl="0" algn="r">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392247" y="5752307"/>
            <a:ext cx="50292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sz="1300" b="0" i="0" u="none" strike="noStrike" cap="none">
                <a:solidFill>
                  <a:srgbClr val="FFFFFF"/>
                </a:solidFill>
                <a:latin typeface="Century Gothic"/>
                <a:ea typeface="Century Gothic"/>
                <a:cs typeface="Century Gothic"/>
                <a:sym typeface="Century Gothic"/>
              </a:defRPr>
            </a:lvl1pPr>
            <a:lvl2pPr marL="0" lvl="1" indent="0" algn="ctr">
              <a:spcBef>
                <a:spcPts val="0"/>
              </a:spcBef>
              <a:buNone/>
              <a:defRPr sz="1300" b="0" i="0" u="none" strike="noStrike" cap="none">
                <a:solidFill>
                  <a:srgbClr val="FFFFFF"/>
                </a:solidFill>
                <a:latin typeface="Century Gothic"/>
                <a:ea typeface="Century Gothic"/>
                <a:cs typeface="Century Gothic"/>
                <a:sym typeface="Century Gothic"/>
              </a:defRPr>
            </a:lvl2pPr>
            <a:lvl3pPr marL="0" lvl="2" indent="0" algn="ctr">
              <a:spcBef>
                <a:spcPts val="0"/>
              </a:spcBef>
              <a:buNone/>
              <a:defRPr sz="1300" b="0" i="0" u="none" strike="noStrike" cap="none">
                <a:solidFill>
                  <a:srgbClr val="FFFFFF"/>
                </a:solidFill>
                <a:latin typeface="Century Gothic"/>
                <a:ea typeface="Century Gothic"/>
                <a:cs typeface="Century Gothic"/>
                <a:sym typeface="Century Gothic"/>
              </a:defRPr>
            </a:lvl3pPr>
            <a:lvl4pPr marL="0" lvl="3" indent="0" algn="ctr">
              <a:spcBef>
                <a:spcPts val="0"/>
              </a:spcBef>
              <a:buNone/>
              <a:defRPr sz="1300" b="0" i="0" u="none" strike="noStrike" cap="none">
                <a:solidFill>
                  <a:srgbClr val="FFFFFF"/>
                </a:solidFill>
                <a:latin typeface="Century Gothic"/>
                <a:ea typeface="Century Gothic"/>
                <a:cs typeface="Century Gothic"/>
                <a:sym typeface="Century Gothic"/>
              </a:defRPr>
            </a:lvl4pPr>
            <a:lvl5pPr marL="0" lvl="4" indent="0" algn="ctr">
              <a:spcBef>
                <a:spcPts val="0"/>
              </a:spcBef>
              <a:buNone/>
              <a:defRPr sz="1300" b="0" i="0" u="none" strike="noStrike" cap="none">
                <a:solidFill>
                  <a:srgbClr val="FFFFFF"/>
                </a:solidFill>
                <a:latin typeface="Century Gothic"/>
                <a:ea typeface="Century Gothic"/>
                <a:cs typeface="Century Gothic"/>
                <a:sym typeface="Century Gothic"/>
              </a:defRPr>
            </a:lvl5pPr>
            <a:lvl6pPr marL="0" lvl="5" indent="0" algn="ctr">
              <a:spcBef>
                <a:spcPts val="0"/>
              </a:spcBef>
              <a:buNone/>
              <a:defRPr sz="1300" b="0" i="0" u="none" strike="noStrike" cap="none">
                <a:solidFill>
                  <a:srgbClr val="FFFFFF"/>
                </a:solidFill>
                <a:latin typeface="Century Gothic"/>
                <a:ea typeface="Century Gothic"/>
                <a:cs typeface="Century Gothic"/>
                <a:sym typeface="Century Gothic"/>
              </a:defRPr>
            </a:lvl6pPr>
            <a:lvl7pPr marL="0" lvl="6" indent="0" algn="ctr">
              <a:spcBef>
                <a:spcPts val="0"/>
              </a:spcBef>
              <a:buNone/>
              <a:defRPr sz="1300" b="0" i="0" u="none" strike="noStrike" cap="none">
                <a:solidFill>
                  <a:srgbClr val="FFFFFF"/>
                </a:solidFill>
                <a:latin typeface="Century Gothic"/>
                <a:ea typeface="Century Gothic"/>
                <a:cs typeface="Century Gothic"/>
                <a:sym typeface="Century Gothic"/>
              </a:defRPr>
            </a:lvl7pPr>
            <a:lvl8pPr marL="0" lvl="7" indent="0" algn="ctr">
              <a:spcBef>
                <a:spcPts val="0"/>
              </a:spcBef>
              <a:buNone/>
              <a:defRPr sz="1300" b="0" i="0" u="none" strike="noStrike" cap="none">
                <a:solidFill>
                  <a:srgbClr val="FFFFFF"/>
                </a:solidFill>
                <a:latin typeface="Century Gothic"/>
                <a:ea typeface="Century Gothic"/>
                <a:cs typeface="Century Gothic"/>
                <a:sym typeface="Century Gothic"/>
              </a:defRPr>
            </a:lvl8pPr>
            <a:lvl9pPr marL="0" lvl="8" indent="0" algn="ctr">
              <a:spcBef>
                <a:spcPts val="0"/>
              </a:spcBef>
              <a:buNone/>
              <a:defRPr sz="1300" b="0" i="0" u="none" strike="noStrike" cap="none">
                <a:solidFill>
                  <a:srgbClr val="FFFFFF"/>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457200" y="267494"/>
            <a:ext cx="8229600" cy="1399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1"/>
          <p:cNvSpPr txBox="1">
            <a:spLocks noGrp="1"/>
          </p:cNvSpPr>
          <p:nvPr>
            <p:ph type="body" idx="1"/>
          </p:nvPr>
        </p:nvSpPr>
        <p:spPr>
          <a:xfrm rot="5400000">
            <a:off x="2286000" y="54008"/>
            <a:ext cx="4572000" cy="8229600"/>
          </a:xfrm>
          <a:prstGeom prst="rect">
            <a:avLst/>
          </a:prstGeom>
          <a:noFill/>
          <a:ln>
            <a:noFill/>
          </a:ln>
        </p:spPr>
        <p:txBody>
          <a:bodyPr spcFirstLastPara="1" wrap="square" lIns="91425" tIns="45700" rIns="91425" bIns="45700" anchor="t" anchorCtr="0">
            <a:noAutofit/>
          </a:bodyPr>
          <a:lstStyle>
            <a:lvl1pPr marL="457200" lvl="0" indent="-320040" algn="l">
              <a:spcBef>
                <a:spcPts val="360"/>
              </a:spcBef>
              <a:spcAft>
                <a:spcPts val="0"/>
              </a:spcAft>
              <a:buSzPts val="1440"/>
              <a:buChar char="⦿"/>
              <a:defRPr/>
            </a:lvl1pPr>
            <a:lvl2pPr marL="914400" lvl="1" indent="-337185" algn="l">
              <a:spcBef>
                <a:spcPts val="360"/>
              </a:spcBef>
              <a:spcAft>
                <a:spcPts val="0"/>
              </a:spcAft>
              <a:buSzPts val="171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9" name="Google Shape;79;p11"/>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457200" y="6481890"/>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rot="5400000">
            <a:off x="4991100" y="2171700"/>
            <a:ext cx="5486400" cy="1905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2"/>
          <p:cNvSpPr txBox="1">
            <a:spLocks noGrp="1"/>
          </p:cNvSpPr>
          <p:nvPr>
            <p:ph type="body" idx="1"/>
          </p:nvPr>
        </p:nvSpPr>
        <p:spPr>
          <a:xfrm rot="5400000">
            <a:off x="838200" y="0"/>
            <a:ext cx="5486400" cy="6248400"/>
          </a:xfrm>
          <a:prstGeom prst="rect">
            <a:avLst/>
          </a:prstGeom>
          <a:noFill/>
          <a:ln>
            <a:noFill/>
          </a:ln>
        </p:spPr>
        <p:txBody>
          <a:bodyPr spcFirstLastPara="1" wrap="square" lIns="91425" tIns="45700" rIns="91425" bIns="45700" anchor="t" anchorCtr="0">
            <a:noAutofit/>
          </a:bodyPr>
          <a:lstStyle>
            <a:lvl1pPr marL="457200" lvl="0" indent="-320040" algn="l">
              <a:spcBef>
                <a:spcPts val="360"/>
              </a:spcBef>
              <a:spcAft>
                <a:spcPts val="0"/>
              </a:spcAft>
              <a:buSzPts val="1440"/>
              <a:buChar char="⦿"/>
              <a:defRPr/>
            </a:lvl1pPr>
            <a:lvl2pPr marL="914400" lvl="1" indent="-337185" algn="l">
              <a:spcBef>
                <a:spcPts val="360"/>
              </a:spcBef>
              <a:spcAft>
                <a:spcPts val="0"/>
              </a:spcAft>
              <a:buSzPts val="171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5" name="Google Shape;85;p12"/>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ftr" idx="11"/>
          </p:nvPr>
        </p:nvSpPr>
        <p:spPr>
          <a:xfrm>
            <a:off x="457200" y="6481890"/>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2"/>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67494"/>
            <a:ext cx="8229600" cy="1399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882808"/>
            <a:ext cx="8229600" cy="4572000"/>
          </a:xfrm>
          <a:prstGeom prst="rect">
            <a:avLst/>
          </a:prstGeom>
          <a:noFill/>
          <a:ln>
            <a:noFill/>
          </a:ln>
        </p:spPr>
        <p:txBody>
          <a:bodyPr spcFirstLastPara="1" wrap="square" lIns="91425" tIns="45700" rIns="91425" bIns="45700" anchor="t" anchorCtr="0">
            <a:noAutofit/>
          </a:bodyPr>
          <a:lstStyle>
            <a:lvl1pPr marL="457200" lvl="0" indent="-320040" algn="l">
              <a:spcBef>
                <a:spcPts val="360"/>
              </a:spcBef>
              <a:spcAft>
                <a:spcPts val="0"/>
              </a:spcAft>
              <a:buSzPts val="1440"/>
              <a:buChar char="⦿"/>
              <a:defRPr/>
            </a:lvl1pPr>
            <a:lvl2pPr marL="914400" lvl="1" indent="-337185" algn="l">
              <a:spcBef>
                <a:spcPts val="360"/>
              </a:spcBef>
              <a:spcAft>
                <a:spcPts val="0"/>
              </a:spcAft>
              <a:buSzPts val="171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4" name="Google Shape;24;p3"/>
          <p:cNvSpPr txBox="1">
            <a:spLocks noGrp="1"/>
          </p:cNvSpPr>
          <p:nvPr>
            <p:ph type="dt" idx="10"/>
          </p:nvPr>
        </p:nvSpPr>
        <p:spPr>
          <a:xfrm>
            <a:off x="4791456" y="6480048"/>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57200" y="6480969"/>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gradFill>
          <a:gsLst>
            <a:gs pos="0">
              <a:schemeClr val="dk1"/>
            </a:gs>
            <a:gs pos="60000">
              <a:schemeClr val="dk1"/>
            </a:gs>
            <a:gs pos="100000">
              <a:srgbClr val="6C6C6C"/>
            </a:gs>
          </a:gsLst>
          <a:lin ang="5400000" scaled="0"/>
        </a:gradFill>
        <a:effectLst/>
      </p:bgPr>
    </p:bg>
    <p:spTree>
      <p:nvGrpSpPr>
        <p:cNvPr id="1" name="Shape 27"/>
        <p:cNvGrpSpPr/>
        <p:nvPr/>
      </p:nvGrpSpPr>
      <p:grpSpPr>
        <a:xfrm>
          <a:off x="0" y="0"/>
          <a:ext cx="0" cy="0"/>
          <a:chOff x="0" y="0"/>
          <a:chExt cx="0" cy="0"/>
        </a:xfrm>
      </p:grpSpPr>
      <p:sp>
        <p:nvSpPr>
          <p:cNvPr id="28" name="Google Shape;28;p4"/>
          <p:cNvSpPr/>
          <p:nvPr/>
        </p:nvSpPr>
        <p:spPr>
          <a:xfrm rot="10800000" flipH="1">
            <a:off x="7034" y="7034"/>
            <a:ext cx="9129932"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29" name="Google Shape;29;p4"/>
          <p:cNvSpPr/>
          <p:nvPr/>
        </p:nvSpPr>
        <p:spPr>
          <a:xfrm rot="-5400000" flipH="1">
            <a:off x="7554353" y="309490"/>
            <a:ext cx="1892949" cy="1294228"/>
          </a:xfrm>
          <a:prstGeom prst="triangle">
            <a:avLst>
              <a:gd name="adj" fmla="val 51323"/>
            </a:avLst>
          </a:prstGeom>
          <a:gradFill>
            <a:gsLst>
              <a:gs pos="0">
                <a:srgbClr val="B2004A"/>
              </a:gs>
              <a:gs pos="60000">
                <a:srgbClr val="FF0082"/>
              </a:gs>
              <a:gs pos="100000">
                <a:srgbClr val="FF66A4"/>
              </a:gs>
            </a:gsLst>
            <a:lin ang="155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sp>
        <p:nvSpPr>
          <p:cNvPr id="30" name="Google Shape;30;p4"/>
          <p:cNvSpPr txBox="1">
            <a:spLocks noGrp="1"/>
          </p:cNvSpPr>
          <p:nvPr>
            <p:ph type="dt" idx="10"/>
          </p:nvPr>
        </p:nvSpPr>
        <p:spPr>
          <a:xfrm>
            <a:off x="6955632" y="6477000"/>
            <a:ext cx="2133600" cy="3048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2619376" y="6480969"/>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451056" y="809624"/>
            <a:ext cx="502920" cy="300831"/>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cxnSp>
        <p:nvCxnSpPr>
          <p:cNvPr id="33" name="Google Shape;33;p4"/>
          <p:cNvCxnSpPr/>
          <p:nvPr/>
        </p:nvCxnSpPr>
        <p:spPr>
          <a:xfrm rot="10800000">
            <a:off x="6468794" y="9381"/>
            <a:ext cx="2672861" cy="1900210"/>
          </a:xfrm>
          <a:prstGeom prst="straightConnector1">
            <a:avLst/>
          </a:prstGeom>
          <a:noFill/>
          <a:ln w="9525" cap="rnd" cmpd="sng">
            <a:solidFill>
              <a:srgbClr val="C5C5C5">
                <a:alpha val="44705"/>
              </a:srgbClr>
            </a:solidFill>
            <a:prstDash val="solid"/>
            <a:round/>
            <a:headEnd type="none" w="sm" len="sm"/>
            <a:tailEnd type="none" w="sm" len="sm"/>
          </a:ln>
        </p:spPr>
      </p:cxnSp>
      <p:cxnSp>
        <p:nvCxnSpPr>
          <p:cNvPr id="34" name="Google Shape;34;p4"/>
          <p:cNvCxnSpPr/>
          <p:nvPr/>
        </p:nvCxnSpPr>
        <p:spPr>
          <a:xfrm rot="10800000" flipH="1">
            <a:off x="0" y="7034"/>
            <a:ext cx="9136966" cy="6843933"/>
          </a:xfrm>
          <a:prstGeom prst="straightConnector1">
            <a:avLst/>
          </a:prstGeom>
          <a:noFill/>
          <a:ln w="9525" cap="rnd" cmpd="sng">
            <a:solidFill>
              <a:srgbClr val="BEBEBE">
                <a:alpha val="34901"/>
              </a:srgbClr>
            </a:solidFill>
            <a:prstDash val="solid"/>
            <a:round/>
            <a:headEnd type="none" w="sm" len="sm"/>
            <a:tailEnd type="none" w="sm" len="sm"/>
          </a:ln>
        </p:spPr>
      </p:cxnSp>
      <p:sp>
        <p:nvSpPr>
          <p:cNvPr id="35" name="Google Shape;35;p4"/>
          <p:cNvSpPr txBox="1">
            <a:spLocks noGrp="1"/>
          </p:cNvSpPr>
          <p:nvPr>
            <p:ph type="title"/>
          </p:nvPr>
        </p:nvSpPr>
        <p:spPr>
          <a:xfrm>
            <a:off x="381000" y="271464"/>
            <a:ext cx="7239000" cy="13620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3600"/>
              <a:buFont typeface="Century Gothic"/>
              <a:buNone/>
              <a:defRPr sz="36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4"/>
          <p:cNvSpPr txBox="1">
            <a:spLocks noGrp="1"/>
          </p:cNvSpPr>
          <p:nvPr>
            <p:ph type="body" idx="1"/>
          </p:nvPr>
        </p:nvSpPr>
        <p:spPr>
          <a:xfrm>
            <a:off x="381000" y="1633536"/>
            <a:ext cx="3886200" cy="22860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1600"/>
              <a:buNone/>
              <a:defRPr sz="2000">
                <a:solidFill>
                  <a:schemeClr val="lt1"/>
                </a:solidFill>
              </a:defRPr>
            </a:lvl1pPr>
            <a:lvl2pPr marL="914400" lvl="1" indent="-228600" algn="l">
              <a:spcBef>
                <a:spcPts val="360"/>
              </a:spcBef>
              <a:spcAft>
                <a:spcPts val="0"/>
              </a:spcAft>
              <a:buSzPts val="1710"/>
              <a:buNone/>
              <a:defRPr sz="1800">
                <a:solidFill>
                  <a:schemeClr val="lt1"/>
                </a:solidFill>
              </a:defRPr>
            </a:lvl2pPr>
            <a:lvl3pPr marL="1371600" lvl="2" indent="-228600" algn="l">
              <a:spcBef>
                <a:spcPts val="320"/>
              </a:spcBef>
              <a:spcAft>
                <a:spcPts val="0"/>
              </a:spcAft>
              <a:buSzPts val="1600"/>
              <a:buNone/>
              <a:defRPr sz="1600">
                <a:solidFill>
                  <a:schemeClr val="lt1"/>
                </a:solidFill>
              </a:defRPr>
            </a:lvl3pPr>
            <a:lvl4pPr marL="1828800" lvl="3" indent="-228600" algn="l">
              <a:spcBef>
                <a:spcPts val="280"/>
              </a:spcBef>
              <a:spcAft>
                <a:spcPts val="0"/>
              </a:spcAft>
              <a:buSzPts val="1400"/>
              <a:buNone/>
              <a:defRPr sz="1400">
                <a:solidFill>
                  <a:schemeClr val="lt1"/>
                </a:solidFill>
              </a:defRPr>
            </a:lvl4pPr>
            <a:lvl5pPr marL="2286000" lvl="4" indent="-228600" algn="l">
              <a:spcBef>
                <a:spcPts val="280"/>
              </a:spcBef>
              <a:spcAft>
                <a:spcPts val="0"/>
              </a:spcAft>
              <a:buSzPts val="1400"/>
              <a:buNone/>
              <a:defRPr sz="1400">
                <a:solidFill>
                  <a:schemeClr val="lt1"/>
                </a:solidFill>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457200" y="267494"/>
            <a:ext cx="8229600" cy="1399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4200"/>
              <a:buFont typeface="Century Gothic"/>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457200" y="1722437"/>
            <a:ext cx="4038600" cy="4525963"/>
          </a:xfrm>
          <a:prstGeom prst="rect">
            <a:avLst/>
          </a:prstGeom>
          <a:noFill/>
          <a:ln>
            <a:noFill/>
          </a:ln>
        </p:spPr>
        <p:txBody>
          <a:bodyPr spcFirstLastPara="1" wrap="square" lIns="91425" tIns="45700" rIns="91425" bIns="45700" anchor="t" anchorCtr="0">
            <a:noAutofit/>
          </a:bodyPr>
          <a:lstStyle>
            <a:lvl1pPr marL="457200" lvl="0" indent="-360680" algn="l">
              <a:spcBef>
                <a:spcPts val="520"/>
              </a:spcBef>
              <a:spcAft>
                <a:spcPts val="0"/>
              </a:spcAft>
              <a:buSzPts val="2080"/>
              <a:buChar char="⦿"/>
              <a:defRPr sz="2600"/>
            </a:lvl1pPr>
            <a:lvl2pPr marL="914400" lvl="1" indent="-373380" algn="l">
              <a:spcBef>
                <a:spcPts val="480"/>
              </a:spcBef>
              <a:spcAft>
                <a:spcPts val="0"/>
              </a:spcAft>
              <a:buSzPts val="228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0" name="Google Shape;40;p5"/>
          <p:cNvSpPr txBox="1">
            <a:spLocks noGrp="1"/>
          </p:cNvSpPr>
          <p:nvPr>
            <p:ph type="body" idx="2"/>
          </p:nvPr>
        </p:nvSpPr>
        <p:spPr>
          <a:xfrm>
            <a:off x="4648200" y="1722437"/>
            <a:ext cx="4038600" cy="4525963"/>
          </a:xfrm>
          <a:prstGeom prst="rect">
            <a:avLst/>
          </a:prstGeom>
          <a:noFill/>
          <a:ln>
            <a:noFill/>
          </a:ln>
        </p:spPr>
        <p:txBody>
          <a:bodyPr spcFirstLastPara="1" wrap="square" lIns="91425" tIns="45700" rIns="91425" bIns="45700" anchor="t" anchorCtr="0">
            <a:noAutofit/>
          </a:bodyPr>
          <a:lstStyle>
            <a:lvl1pPr marL="457200" lvl="0" indent="-360680" algn="l">
              <a:spcBef>
                <a:spcPts val="520"/>
              </a:spcBef>
              <a:spcAft>
                <a:spcPts val="0"/>
              </a:spcAft>
              <a:buSzPts val="2080"/>
              <a:buChar char="⦿"/>
              <a:defRPr sz="2600"/>
            </a:lvl1pPr>
            <a:lvl2pPr marL="914400" lvl="1" indent="-373380" algn="l">
              <a:spcBef>
                <a:spcPts val="480"/>
              </a:spcBef>
              <a:spcAft>
                <a:spcPts val="0"/>
              </a:spcAft>
              <a:buSzPts val="2280"/>
              <a:buChar char="›"/>
              <a:defRPr sz="2400"/>
            </a:lvl2pPr>
            <a:lvl3pPr marL="1371600" lvl="2" indent="-355600" algn="l">
              <a:spcBef>
                <a:spcPts val="400"/>
              </a:spcBef>
              <a:spcAft>
                <a:spcPts val="0"/>
              </a:spcAft>
              <a:buSzPts val="20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1" name="Google Shape;41;p5"/>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457200" y="6480969"/>
            <a:ext cx="4260056" cy="30175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omparison" type="twoTxTwoObj">
  <p:cSld name="TWO_OBJECTS_WITH_TEXT">
    <p:bg>
      <p:bgPr>
        <a:gradFill>
          <a:gsLst>
            <a:gs pos="0">
              <a:srgbClr val="494949"/>
            </a:gs>
            <a:gs pos="60000">
              <a:srgbClr val="626262"/>
            </a:gs>
            <a:gs pos="100000">
              <a:srgbClr val="8B8B8B"/>
            </a:gs>
          </a:gsLst>
          <a:lin ang="5400000" scaled="0"/>
        </a:gradFill>
        <a:effectLst/>
      </p:bgPr>
    </p:bg>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rot="-5400000">
            <a:off x="-2295358" y="2834288"/>
            <a:ext cx="6153912" cy="10668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Clr>
                <a:schemeClr val="lt1"/>
              </a:buClr>
              <a:buSzPts val="3300"/>
              <a:buFont typeface="Century Gothic"/>
              <a:buNone/>
              <a:defRPr sz="33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6"/>
          <p:cNvSpPr txBox="1">
            <a:spLocks noGrp="1"/>
          </p:cNvSpPr>
          <p:nvPr>
            <p:ph type="body" idx="1"/>
          </p:nvPr>
        </p:nvSpPr>
        <p:spPr>
          <a:xfrm rot="-5400000">
            <a:off x="146758" y="1508980"/>
            <a:ext cx="3017520" cy="581024"/>
          </a:xfrm>
          <a:prstGeom prst="rect">
            <a:avLst/>
          </a:prstGeom>
          <a:solidFill>
            <a:schemeClr val="dk1"/>
          </a:solidFill>
          <a:ln>
            <a:noFill/>
          </a:ln>
        </p:spPr>
        <p:txBody>
          <a:bodyPr spcFirstLastPara="1" wrap="square" lIns="91425" tIns="45700" rIns="91425" bIns="45700" anchor="ctr" anchorCtr="0">
            <a:noAutofit/>
          </a:bodyPr>
          <a:lstStyle>
            <a:lvl1pPr marL="457200" lvl="0" indent="-228600" algn="ctr">
              <a:spcBef>
                <a:spcPts val="320"/>
              </a:spcBef>
              <a:spcAft>
                <a:spcPts val="0"/>
              </a:spcAft>
              <a:buSzPts val="1280"/>
              <a:buNone/>
              <a:defRPr sz="1600" b="0">
                <a:solidFill>
                  <a:schemeClr val="lt1"/>
                </a:solidFill>
              </a:defRPr>
            </a:lvl1pPr>
            <a:lvl2pPr marL="914400" lvl="1" indent="-228600" algn="l">
              <a:spcBef>
                <a:spcPts val="400"/>
              </a:spcBef>
              <a:spcAft>
                <a:spcPts val="0"/>
              </a:spcAft>
              <a:buSzPts val="19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7" name="Google Shape;47;p6"/>
          <p:cNvSpPr txBox="1">
            <a:spLocks noGrp="1"/>
          </p:cNvSpPr>
          <p:nvPr>
            <p:ph type="body" idx="2"/>
          </p:nvPr>
        </p:nvSpPr>
        <p:spPr>
          <a:xfrm rot="-5400000">
            <a:off x="146758" y="4645372"/>
            <a:ext cx="3017520" cy="581024"/>
          </a:xfrm>
          <a:prstGeom prst="rect">
            <a:avLst/>
          </a:prstGeom>
          <a:solidFill>
            <a:schemeClr val="dk1"/>
          </a:solidFill>
          <a:ln>
            <a:noFill/>
          </a:ln>
        </p:spPr>
        <p:txBody>
          <a:bodyPr spcFirstLastPara="1" wrap="square" lIns="91425" tIns="45700" rIns="91425" bIns="45700" anchor="ctr" anchorCtr="0">
            <a:noAutofit/>
          </a:bodyPr>
          <a:lstStyle>
            <a:lvl1pPr marL="457200" lvl="0" indent="-228600" algn="ctr">
              <a:spcBef>
                <a:spcPts val="320"/>
              </a:spcBef>
              <a:spcAft>
                <a:spcPts val="0"/>
              </a:spcAft>
              <a:buSzPts val="1280"/>
              <a:buNone/>
              <a:defRPr sz="1600" b="0">
                <a:solidFill>
                  <a:schemeClr val="lt1"/>
                </a:solidFill>
              </a:defRPr>
            </a:lvl1pPr>
            <a:lvl2pPr marL="914400" lvl="1" indent="-228600" algn="l">
              <a:spcBef>
                <a:spcPts val="400"/>
              </a:spcBef>
              <a:spcAft>
                <a:spcPts val="0"/>
              </a:spcAft>
              <a:buSzPts val="19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8" name="Google Shape;48;p6"/>
          <p:cNvSpPr txBox="1">
            <a:spLocks noGrp="1"/>
          </p:cNvSpPr>
          <p:nvPr>
            <p:ph type="body" idx="3"/>
          </p:nvPr>
        </p:nvSpPr>
        <p:spPr>
          <a:xfrm>
            <a:off x="2022230" y="290732"/>
            <a:ext cx="6858000" cy="3017520"/>
          </a:xfrm>
          <a:prstGeom prst="rect">
            <a:avLst/>
          </a:prstGeom>
          <a:noFill/>
          <a:ln>
            <a:noFill/>
          </a:ln>
        </p:spPr>
        <p:txBody>
          <a:bodyPr spcFirstLastPara="1" wrap="square" lIns="91425" tIns="45700" rIns="91425" bIns="45700" anchor="t" anchorCtr="0">
            <a:noAutofit/>
          </a:bodyPr>
          <a:lstStyle>
            <a:lvl1pPr marL="457200" lvl="0" indent="-350520" algn="l">
              <a:spcBef>
                <a:spcPts val="480"/>
              </a:spcBef>
              <a:spcAft>
                <a:spcPts val="0"/>
              </a:spcAft>
              <a:buSzPts val="1920"/>
              <a:buChar char="⦿"/>
              <a:defRPr sz="2400"/>
            </a:lvl1pPr>
            <a:lvl2pPr marL="914400" lvl="1" indent="-349250" algn="l">
              <a:spcBef>
                <a:spcPts val="400"/>
              </a:spcBef>
              <a:spcAft>
                <a:spcPts val="0"/>
              </a:spcAft>
              <a:buSzPts val="1900"/>
              <a:buChar char="›"/>
              <a:defRPr sz="2000"/>
            </a:lvl2pPr>
            <a:lvl3pPr marL="1371600" lvl="2" indent="-342900" algn="l">
              <a:spcBef>
                <a:spcPts val="360"/>
              </a:spcBef>
              <a:spcAft>
                <a:spcPts val="0"/>
              </a:spcAft>
              <a:buSzPts val="180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9" name="Google Shape;49;p6"/>
          <p:cNvSpPr txBox="1">
            <a:spLocks noGrp="1"/>
          </p:cNvSpPr>
          <p:nvPr>
            <p:ph type="body" idx="4"/>
          </p:nvPr>
        </p:nvSpPr>
        <p:spPr>
          <a:xfrm>
            <a:off x="2022230" y="3427124"/>
            <a:ext cx="6858000" cy="3017520"/>
          </a:xfrm>
          <a:prstGeom prst="rect">
            <a:avLst/>
          </a:prstGeom>
          <a:noFill/>
          <a:ln>
            <a:noFill/>
          </a:ln>
        </p:spPr>
        <p:txBody>
          <a:bodyPr spcFirstLastPara="1" wrap="square" lIns="91425" tIns="45700" rIns="91425" bIns="45700" anchor="t" anchorCtr="0">
            <a:noAutofit/>
          </a:bodyPr>
          <a:lstStyle>
            <a:lvl1pPr marL="457200" lvl="0" indent="-350520" algn="l">
              <a:spcBef>
                <a:spcPts val="480"/>
              </a:spcBef>
              <a:spcAft>
                <a:spcPts val="0"/>
              </a:spcAft>
              <a:buSzPts val="1920"/>
              <a:buChar char="⦿"/>
              <a:defRPr sz="2400"/>
            </a:lvl1pPr>
            <a:lvl2pPr marL="914400" lvl="1" indent="-349250" algn="l">
              <a:spcBef>
                <a:spcPts val="400"/>
              </a:spcBef>
              <a:spcAft>
                <a:spcPts val="0"/>
              </a:spcAft>
              <a:buSzPts val="1900"/>
              <a:buChar char="›"/>
              <a:defRPr sz="2000"/>
            </a:lvl2pPr>
            <a:lvl3pPr marL="1371600" lvl="2" indent="-342900" algn="l">
              <a:spcBef>
                <a:spcPts val="360"/>
              </a:spcBef>
              <a:spcAft>
                <a:spcPts val="0"/>
              </a:spcAft>
              <a:buSzPts val="180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0" name="Google Shape;50;p6"/>
          <p:cNvSpPr txBox="1">
            <a:spLocks noGrp="1"/>
          </p:cNvSpPr>
          <p:nvPr>
            <p:ph type="dt" idx="10"/>
          </p:nvPr>
        </p:nvSpPr>
        <p:spPr>
          <a:xfrm>
            <a:off x="4791456" y="6480969"/>
            <a:ext cx="2130552"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457200" y="6480969"/>
            <a:ext cx="4261104" cy="30175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sldNum" idx="12"/>
          </p:nvPr>
        </p:nvSpPr>
        <p:spPr>
          <a:xfrm>
            <a:off x="7589520" y="6483096"/>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sz="1200" b="0" i="0" u="none" strike="noStrike" cap="none">
                <a:solidFill>
                  <a:schemeClr val="lt1"/>
                </a:solidFill>
                <a:latin typeface="Century Gothic"/>
                <a:ea typeface="Century Gothic"/>
                <a:cs typeface="Century Gothic"/>
                <a:sym typeface="Century Gothic"/>
              </a:defRPr>
            </a:lvl1pPr>
            <a:lvl2pPr marL="0" lvl="1" indent="0" algn="ctr">
              <a:spcBef>
                <a:spcPts val="0"/>
              </a:spcBef>
              <a:buNone/>
              <a:defRPr sz="1200" b="0" i="0" u="none" strike="noStrike" cap="none">
                <a:solidFill>
                  <a:schemeClr val="lt1"/>
                </a:solidFill>
                <a:latin typeface="Century Gothic"/>
                <a:ea typeface="Century Gothic"/>
                <a:cs typeface="Century Gothic"/>
                <a:sym typeface="Century Gothic"/>
              </a:defRPr>
            </a:lvl2pPr>
            <a:lvl3pPr marL="0" lvl="2" indent="0" algn="ctr">
              <a:spcBef>
                <a:spcPts val="0"/>
              </a:spcBef>
              <a:buNone/>
              <a:defRPr sz="1200" b="0" i="0" u="none" strike="noStrike" cap="none">
                <a:solidFill>
                  <a:schemeClr val="lt1"/>
                </a:solidFill>
                <a:latin typeface="Century Gothic"/>
                <a:ea typeface="Century Gothic"/>
                <a:cs typeface="Century Gothic"/>
                <a:sym typeface="Century Gothic"/>
              </a:defRPr>
            </a:lvl3pPr>
            <a:lvl4pPr marL="0" lvl="3" indent="0" algn="ctr">
              <a:spcBef>
                <a:spcPts val="0"/>
              </a:spcBef>
              <a:buNone/>
              <a:defRPr sz="1200" b="0" i="0" u="none" strike="noStrike" cap="none">
                <a:solidFill>
                  <a:schemeClr val="lt1"/>
                </a:solidFill>
                <a:latin typeface="Century Gothic"/>
                <a:ea typeface="Century Gothic"/>
                <a:cs typeface="Century Gothic"/>
                <a:sym typeface="Century Gothic"/>
              </a:defRPr>
            </a:lvl4pPr>
            <a:lvl5pPr marL="0" lvl="4" indent="0" algn="ctr">
              <a:spcBef>
                <a:spcPts val="0"/>
              </a:spcBef>
              <a:buNone/>
              <a:defRPr sz="1200" b="0" i="0" u="none" strike="noStrike" cap="none">
                <a:solidFill>
                  <a:schemeClr val="lt1"/>
                </a:solidFill>
                <a:latin typeface="Century Gothic"/>
                <a:ea typeface="Century Gothic"/>
                <a:cs typeface="Century Gothic"/>
                <a:sym typeface="Century Gothic"/>
              </a:defRPr>
            </a:lvl5pPr>
            <a:lvl6pPr marL="0" lvl="5" indent="0" algn="ctr">
              <a:spcBef>
                <a:spcPts val="0"/>
              </a:spcBef>
              <a:buNone/>
              <a:defRPr sz="1200" b="0" i="0" u="none" strike="noStrike" cap="none">
                <a:solidFill>
                  <a:schemeClr val="lt1"/>
                </a:solidFill>
                <a:latin typeface="Century Gothic"/>
                <a:ea typeface="Century Gothic"/>
                <a:cs typeface="Century Gothic"/>
                <a:sym typeface="Century Gothic"/>
              </a:defRPr>
            </a:lvl6pPr>
            <a:lvl7pPr marL="0" lvl="6" indent="0" algn="ctr">
              <a:spcBef>
                <a:spcPts val="0"/>
              </a:spcBef>
              <a:buNone/>
              <a:defRPr sz="1200" b="0" i="0" u="none" strike="noStrike" cap="none">
                <a:solidFill>
                  <a:schemeClr val="lt1"/>
                </a:solidFill>
                <a:latin typeface="Century Gothic"/>
                <a:ea typeface="Century Gothic"/>
                <a:cs typeface="Century Gothic"/>
                <a:sym typeface="Century Gothic"/>
              </a:defRPr>
            </a:lvl7pPr>
            <a:lvl8pPr marL="0" lvl="7" indent="0" algn="ctr">
              <a:spcBef>
                <a:spcPts val="0"/>
              </a:spcBef>
              <a:buNone/>
              <a:defRPr sz="1200" b="0" i="0" u="none" strike="noStrike" cap="none">
                <a:solidFill>
                  <a:schemeClr val="lt1"/>
                </a:solidFill>
                <a:latin typeface="Century Gothic"/>
                <a:ea typeface="Century Gothic"/>
                <a:cs typeface="Century Gothic"/>
                <a:sym typeface="Century Gothic"/>
              </a:defRPr>
            </a:lvl8pPr>
            <a:lvl9pPr marL="0" lvl="8" indent="0" algn="ctr">
              <a:spcBef>
                <a:spcPts val="0"/>
              </a:spcBef>
              <a:buNone/>
              <a:defRPr sz="1200" b="0" i="0" u="none" strike="noStrike" cap="none">
                <a:solidFill>
                  <a:schemeClr val="lt1"/>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457200" y="267494"/>
            <a:ext cx="8229600" cy="139903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599C"/>
              </a:buClr>
              <a:buSzPts val="4200"/>
              <a:buFont typeface="Century Gothic"/>
              <a:buNone/>
              <a:defRPr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7"/>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457200" y="6481890"/>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8"/>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457200" y="6481890"/>
            <a:ext cx="4260056" cy="300831"/>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bg>
      <p:bgPr>
        <a:gradFill>
          <a:gsLst>
            <a:gs pos="0">
              <a:srgbClr val="494949"/>
            </a:gs>
            <a:gs pos="60000">
              <a:srgbClr val="626262"/>
            </a:gs>
            <a:gs pos="100000">
              <a:srgbClr val="8B8B8B"/>
            </a:gs>
          </a:gsLst>
          <a:lin ang="5400000" scaled="0"/>
        </a:gradFill>
        <a:effectLst/>
      </p:bgPr>
    </p:bg>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rot="-5400000">
            <a:off x="-2295144" y="2882264"/>
            <a:ext cx="5943600" cy="914400"/>
          </a:xfrm>
          <a:prstGeom prst="rect">
            <a:avLst/>
          </a:prstGeom>
          <a:noFill/>
          <a:ln>
            <a:noFill/>
          </a:ln>
        </p:spPr>
        <p:txBody>
          <a:bodyPr spcFirstLastPara="1" wrap="square" lIns="91425" tIns="45700" rIns="91425" bIns="45700" anchor="b" anchorCtr="0">
            <a:noAutofit/>
          </a:bodyPr>
          <a:lstStyle>
            <a:lvl1pPr marR="18288" lvl="0" algn="r">
              <a:spcBef>
                <a:spcPts val="0"/>
              </a:spcBef>
              <a:spcAft>
                <a:spcPts val="0"/>
              </a:spcAft>
              <a:buClr>
                <a:srgbClr val="FF599C"/>
              </a:buClr>
              <a:buSzPts val="2900"/>
              <a:buFont typeface="Century Gothic"/>
              <a:buNone/>
              <a:defRPr sz="29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body" idx="1"/>
          </p:nvPr>
        </p:nvSpPr>
        <p:spPr>
          <a:xfrm>
            <a:off x="1135856" y="367664"/>
            <a:ext cx="2438400" cy="5943600"/>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SzPts val="1120"/>
              <a:buNone/>
              <a:defRPr sz="1400"/>
            </a:lvl1pPr>
            <a:lvl2pPr marL="914400" lvl="1" indent="-228600" algn="l">
              <a:spcBef>
                <a:spcPts val="240"/>
              </a:spcBef>
              <a:spcAft>
                <a:spcPts val="0"/>
              </a:spcAft>
              <a:buSzPts val="1140"/>
              <a:buNone/>
              <a:defRPr sz="1200"/>
            </a:lvl2pPr>
            <a:lvl3pPr marL="1371600" lvl="2" indent="-228600" algn="l">
              <a:spcBef>
                <a:spcPts val="200"/>
              </a:spcBef>
              <a:spcAft>
                <a:spcPts val="0"/>
              </a:spcAft>
              <a:buSzPts val="1000"/>
              <a:buNone/>
              <a:defRPr sz="10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5" name="Google Shape;65;p9"/>
          <p:cNvSpPr txBox="1">
            <a:spLocks noGrp="1"/>
          </p:cNvSpPr>
          <p:nvPr>
            <p:ph type="body" idx="2"/>
          </p:nvPr>
        </p:nvSpPr>
        <p:spPr>
          <a:xfrm>
            <a:off x="3651250" y="320040"/>
            <a:ext cx="5276088" cy="5989320"/>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SzPts val="2400"/>
              <a:buChar char="⦿"/>
              <a:defRPr sz="3000"/>
            </a:lvl1pPr>
            <a:lvl2pPr marL="914400" lvl="1" indent="-385444" algn="l">
              <a:spcBef>
                <a:spcPts val="520"/>
              </a:spcBef>
              <a:spcAft>
                <a:spcPts val="0"/>
              </a:spcAft>
              <a:buSzPts val="2470"/>
              <a:buChar char="›"/>
              <a:defRPr sz="2600"/>
            </a:lvl2pPr>
            <a:lvl3pPr marL="1371600" lvl="2" indent="-381000" algn="l">
              <a:spcBef>
                <a:spcPts val="480"/>
              </a:spcBef>
              <a:spcAft>
                <a:spcPts val="0"/>
              </a:spcAft>
              <a:buSzPts val="2400"/>
              <a:buChar char="●"/>
              <a:defRPr sz="24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6" name="Google Shape;66;p9"/>
          <p:cNvSpPr txBox="1">
            <a:spLocks noGrp="1"/>
          </p:cNvSpPr>
          <p:nvPr>
            <p:ph type="dt" idx="10"/>
          </p:nvPr>
        </p:nvSpPr>
        <p:spPr>
          <a:xfrm>
            <a:off x="6278976" y="6556248"/>
            <a:ext cx="213360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1135856" y="6556248"/>
            <a:ext cx="5143120" cy="30175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sldNum" idx="12"/>
          </p:nvPr>
        </p:nvSpPr>
        <p:spPr>
          <a:xfrm>
            <a:off x="8410576" y="6556248"/>
            <a:ext cx="50292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sz="900" b="0" i="0" u="none" strike="noStrike" cap="none">
                <a:solidFill>
                  <a:schemeClr val="lt1"/>
                </a:solidFill>
                <a:latin typeface="Century Gothic"/>
                <a:ea typeface="Century Gothic"/>
                <a:cs typeface="Century Gothic"/>
                <a:sym typeface="Century Gothic"/>
              </a:defRPr>
            </a:lvl1pPr>
            <a:lvl2pPr marL="0" lvl="1" indent="0" algn="ctr">
              <a:spcBef>
                <a:spcPts val="0"/>
              </a:spcBef>
              <a:buNone/>
              <a:defRPr sz="900" b="0" i="0" u="none" strike="noStrike" cap="none">
                <a:solidFill>
                  <a:schemeClr val="lt1"/>
                </a:solidFill>
                <a:latin typeface="Century Gothic"/>
                <a:ea typeface="Century Gothic"/>
                <a:cs typeface="Century Gothic"/>
                <a:sym typeface="Century Gothic"/>
              </a:defRPr>
            </a:lvl2pPr>
            <a:lvl3pPr marL="0" lvl="2" indent="0" algn="ctr">
              <a:spcBef>
                <a:spcPts val="0"/>
              </a:spcBef>
              <a:buNone/>
              <a:defRPr sz="900" b="0" i="0" u="none" strike="noStrike" cap="none">
                <a:solidFill>
                  <a:schemeClr val="lt1"/>
                </a:solidFill>
                <a:latin typeface="Century Gothic"/>
                <a:ea typeface="Century Gothic"/>
                <a:cs typeface="Century Gothic"/>
                <a:sym typeface="Century Gothic"/>
              </a:defRPr>
            </a:lvl3pPr>
            <a:lvl4pPr marL="0" lvl="3" indent="0" algn="ctr">
              <a:spcBef>
                <a:spcPts val="0"/>
              </a:spcBef>
              <a:buNone/>
              <a:defRPr sz="900" b="0" i="0" u="none" strike="noStrike" cap="none">
                <a:solidFill>
                  <a:schemeClr val="lt1"/>
                </a:solidFill>
                <a:latin typeface="Century Gothic"/>
                <a:ea typeface="Century Gothic"/>
                <a:cs typeface="Century Gothic"/>
                <a:sym typeface="Century Gothic"/>
              </a:defRPr>
            </a:lvl4pPr>
            <a:lvl5pPr marL="0" lvl="4" indent="0" algn="ctr">
              <a:spcBef>
                <a:spcPts val="0"/>
              </a:spcBef>
              <a:buNone/>
              <a:defRPr sz="900" b="0" i="0" u="none" strike="noStrike" cap="none">
                <a:solidFill>
                  <a:schemeClr val="lt1"/>
                </a:solidFill>
                <a:latin typeface="Century Gothic"/>
                <a:ea typeface="Century Gothic"/>
                <a:cs typeface="Century Gothic"/>
                <a:sym typeface="Century Gothic"/>
              </a:defRPr>
            </a:lvl5pPr>
            <a:lvl6pPr marL="0" lvl="5" indent="0" algn="ctr">
              <a:spcBef>
                <a:spcPts val="0"/>
              </a:spcBef>
              <a:buNone/>
              <a:defRPr sz="900" b="0" i="0" u="none" strike="noStrike" cap="none">
                <a:solidFill>
                  <a:schemeClr val="lt1"/>
                </a:solidFill>
                <a:latin typeface="Century Gothic"/>
                <a:ea typeface="Century Gothic"/>
                <a:cs typeface="Century Gothic"/>
                <a:sym typeface="Century Gothic"/>
              </a:defRPr>
            </a:lvl6pPr>
            <a:lvl7pPr marL="0" lvl="6" indent="0" algn="ctr">
              <a:spcBef>
                <a:spcPts val="0"/>
              </a:spcBef>
              <a:buNone/>
              <a:defRPr sz="900" b="0" i="0" u="none" strike="noStrike" cap="none">
                <a:solidFill>
                  <a:schemeClr val="lt1"/>
                </a:solidFill>
                <a:latin typeface="Century Gothic"/>
                <a:ea typeface="Century Gothic"/>
                <a:cs typeface="Century Gothic"/>
                <a:sym typeface="Century Gothic"/>
              </a:defRPr>
            </a:lvl7pPr>
            <a:lvl8pPr marL="0" lvl="7" indent="0" algn="ctr">
              <a:spcBef>
                <a:spcPts val="0"/>
              </a:spcBef>
              <a:buNone/>
              <a:defRPr sz="900" b="0" i="0" u="none" strike="noStrike" cap="none">
                <a:solidFill>
                  <a:schemeClr val="lt1"/>
                </a:solidFill>
                <a:latin typeface="Century Gothic"/>
                <a:ea typeface="Century Gothic"/>
                <a:cs typeface="Century Gothic"/>
                <a:sym typeface="Century Gothic"/>
              </a:defRPr>
            </a:lvl8pPr>
            <a:lvl9pPr marL="0" lvl="8" indent="0" algn="ctr">
              <a:spcBef>
                <a:spcPts val="0"/>
              </a:spcBef>
              <a:buNone/>
              <a:defRPr sz="900" b="0" i="0" u="none" strike="noStrike" cap="none">
                <a:solidFill>
                  <a:schemeClr val="lt1"/>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bg>
      <p:bgPr>
        <a:gradFill>
          <a:gsLst>
            <a:gs pos="0">
              <a:schemeClr val="dk1"/>
            </a:gs>
            <a:gs pos="60000">
              <a:schemeClr val="dk1"/>
            </a:gs>
            <a:gs pos="100000">
              <a:srgbClr val="6C6C6C"/>
            </a:gs>
          </a:gsLst>
          <a:lin ang="5400000" scaled="0"/>
        </a:gradFill>
        <a:effectLst/>
      </p:bgPr>
    </p:bg>
    <p:spTree>
      <p:nvGrpSpPr>
        <p:cNvPr id="1" name="Shape 69"/>
        <p:cNvGrpSpPr/>
        <p:nvPr/>
      </p:nvGrpSpPr>
      <p:grpSpPr>
        <a:xfrm>
          <a:off x="0" y="0"/>
          <a:ext cx="0" cy="0"/>
          <a:chOff x="0" y="0"/>
          <a:chExt cx="0" cy="0"/>
        </a:xfrm>
      </p:grpSpPr>
      <p:sp>
        <p:nvSpPr>
          <p:cNvPr id="70" name="Google Shape;70;p10"/>
          <p:cNvSpPr txBox="1">
            <a:spLocks noGrp="1"/>
          </p:cNvSpPr>
          <p:nvPr>
            <p:ph type="title"/>
          </p:nvPr>
        </p:nvSpPr>
        <p:spPr>
          <a:xfrm rot="-5400000">
            <a:off x="-2523744" y="2894096"/>
            <a:ext cx="6400800" cy="9144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rgbClr val="FF599C"/>
              </a:buClr>
              <a:buSzPts val="3000"/>
              <a:buFont typeface="Century Gothic"/>
              <a:buNone/>
              <a:defRPr sz="30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10"/>
          <p:cNvSpPr>
            <a:spLocks noGrp="1"/>
          </p:cNvSpPr>
          <p:nvPr>
            <p:ph type="pic" idx="2"/>
          </p:nvPr>
        </p:nvSpPr>
        <p:spPr>
          <a:xfrm>
            <a:off x="1138237" y="373966"/>
            <a:ext cx="7333488" cy="5486400"/>
          </a:xfrm>
          <a:prstGeom prst="rect">
            <a:avLst/>
          </a:prstGeom>
          <a:solidFill>
            <a:srgbClr val="4A4A4A"/>
          </a:solidFill>
          <a:ln>
            <a:noFill/>
          </a:ln>
        </p:spPr>
        <p:txBody>
          <a:bodyPr spcFirstLastPara="1" wrap="square" lIns="91425" tIns="45700" rIns="91425" bIns="45700" anchor="t" anchorCtr="0">
            <a:noAutofit/>
          </a:bodyPr>
          <a:lstStyle>
            <a:lvl1pPr marR="0" lvl="0" algn="l" rtl="0">
              <a:spcBef>
                <a:spcPts val="640"/>
              </a:spcBef>
              <a:spcAft>
                <a:spcPts val="0"/>
              </a:spcAft>
              <a:buClr>
                <a:schemeClr val="accent1"/>
              </a:buClr>
              <a:buSzPts val="2560"/>
              <a:buFont typeface="Noto Sans Symbols"/>
              <a:buNone/>
              <a:defRPr sz="3200" b="0" i="0" u="none" strike="noStrike" cap="none">
                <a:solidFill>
                  <a:schemeClr val="lt1"/>
                </a:solidFill>
                <a:latin typeface="Century Gothic"/>
                <a:ea typeface="Century Gothic"/>
                <a:cs typeface="Century Gothic"/>
                <a:sym typeface="Century Gothic"/>
              </a:defRPr>
            </a:lvl1pPr>
            <a:lvl2pPr marR="0" lvl="1" algn="l" rtl="0">
              <a:spcBef>
                <a:spcPts val="520"/>
              </a:spcBef>
              <a:spcAft>
                <a:spcPts val="0"/>
              </a:spcAft>
              <a:buClr>
                <a:schemeClr val="accent1"/>
              </a:buClr>
              <a:buSzPts val="2470"/>
              <a:buFont typeface="Verdana"/>
              <a:buChar char="›"/>
              <a:defRPr sz="2600" b="0" i="0" u="none" strike="noStrike" cap="none">
                <a:solidFill>
                  <a:schemeClr val="lt1"/>
                </a:solidFill>
                <a:latin typeface="Century Gothic"/>
                <a:ea typeface="Century Gothic"/>
                <a:cs typeface="Century Gothic"/>
                <a:sym typeface="Century Gothic"/>
              </a:defRPr>
            </a:lvl2pPr>
            <a:lvl3pPr marR="0" lvl="2" algn="l" rtl="0">
              <a:spcBef>
                <a:spcPts val="480"/>
              </a:spcBef>
              <a:spcAft>
                <a:spcPts val="0"/>
              </a:spcAft>
              <a:buClr>
                <a:schemeClr val="accent1"/>
              </a:buClr>
              <a:buSzPts val="2400"/>
              <a:buFont typeface="Noto Sans Symbols"/>
              <a:buChar char="●"/>
              <a:defRPr sz="2400" b="0" i="0" u="none" strike="noStrike" cap="none">
                <a:solidFill>
                  <a:schemeClr val="lt1"/>
                </a:solidFill>
                <a:latin typeface="Century Gothic"/>
                <a:ea typeface="Century Gothic"/>
                <a:cs typeface="Century Gothic"/>
                <a:sym typeface="Century Gothic"/>
              </a:defRPr>
            </a:lvl3pPr>
            <a:lvl4pPr marR="0" lvl="3" algn="l" rtl="0">
              <a:spcBef>
                <a:spcPts val="400"/>
              </a:spcBef>
              <a:spcAft>
                <a:spcPts val="0"/>
              </a:spcAft>
              <a:buClr>
                <a:schemeClr val="accent1"/>
              </a:buClr>
              <a:buSzPts val="2000"/>
              <a:buFont typeface="Noto Sans Symbols"/>
              <a:buChar char="●"/>
              <a:defRPr sz="2000" b="0" i="0" u="none" strike="noStrike" cap="none">
                <a:solidFill>
                  <a:schemeClr val="lt1"/>
                </a:solidFill>
                <a:latin typeface="Century Gothic"/>
                <a:ea typeface="Century Gothic"/>
                <a:cs typeface="Century Gothic"/>
                <a:sym typeface="Century Gothic"/>
              </a:defRPr>
            </a:lvl4pPr>
            <a:lvl5pPr marR="0" lvl="4" algn="l" rtl="0">
              <a:spcBef>
                <a:spcPts val="380"/>
              </a:spcBef>
              <a:spcAft>
                <a:spcPts val="0"/>
              </a:spcAft>
              <a:buClr>
                <a:srgbClr val="FF8EB1"/>
              </a:buClr>
              <a:buSzPts val="1900"/>
              <a:buFont typeface="Noto Sans Symbols"/>
              <a:buChar char="●"/>
              <a:defRPr sz="1900" b="0" i="0" u="none" strike="noStrike" cap="none">
                <a:solidFill>
                  <a:schemeClr val="lt1"/>
                </a:solidFill>
                <a:latin typeface="Century Gothic"/>
                <a:ea typeface="Century Gothic"/>
                <a:cs typeface="Century Gothic"/>
                <a:sym typeface="Century Gothic"/>
              </a:defRPr>
            </a:lvl5pPr>
            <a:lvl6pPr marR="0" lvl="5" algn="l" rtl="0">
              <a:spcBef>
                <a:spcPts val="360"/>
              </a:spcBef>
              <a:spcAft>
                <a:spcPts val="0"/>
              </a:spcAft>
              <a:buClr>
                <a:srgbClr val="FF8EB1"/>
              </a:buClr>
              <a:buSzPts val="1800"/>
              <a:buFont typeface="Noto Sans Symbols"/>
              <a:buChar char="●"/>
              <a:defRPr sz="1800" b="0" i="0" u="none" strike="noStrike" cap="none">
                <a:solidFill>
                  <a:schemeClr val="lt1"/>
                </a:solidFill>
                <a:latin typeface="Century Gothic"/>
                <a:ea typeface="Century Gothic"/>
                <a:cs typeface="Century Gothic"/>
                <a:sym typeface="Century Gothic"/>
              </a:defRPr>
            </a:lvl6pPr>
            <a:lvl7pPr marR="0" lvl="6"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7pPr>
            <a:lvl8pPr marR="0" lvl="7"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8pPr>
            <a:lvl9pPr marR="0" lvl="8"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9pPr>
          </a:lstStyle>
          <a:p>
            <a:endParaRPr/>
          </a:p>
        </p:txBody>
      </p:sp>
      <p:sp>
        <p:nvSpPr>
          <p:cNvPr id="72" name="Google Shape;72;p10"/>
          <p:cNvSpPr txBox="1">
            <a:spLocks noGrp="1"/>
          </p:cNvSpPr>
          <p:nvPr>
            <p:ph type="body" idx="1"/>
          </p:nvPr>
        </p:nvSpPr>
        <p:spPr>
          <a:xfrm>
            <a:off x="1143000" y="5867400"/>
            <a:ext cx="7333488" cy="685800"/>
          </a:xfrm>
          <a:prstGeom prst="rect">
            <a:avLst/>
          </a:prstGeom>
          <a:solidFill>
            <a:schemeClr val="accent1">
              <a:alpha val="14901"/>
            </a:schemeClr>
          </a:solidFill>
          <a:ln w="9525" cap="flat" cmpd="sng">
            <a:solidFill>
              <a:schemeClr val="accent1"/>
            </a:solidFill>
            <a:prstDash val="solid"/>
            <a:miter lim="800000"/>
            <a:headEnd type="none" w="sm" len="sm"/>
            <a:tailEnd type="none" w="sm" len="sm"/>
          </a:ln>
        </p:spPr>
        <p:txBody>
          <a:bodyPr spcFirstLastPara="1" wrap="square" lIns="91425" tIns="45700" rIns="91425" bIns="45700" anchor="t" anchorCtr="0">
            <a:noAutofit/>
          </a:bodyPr>
          <a:lstStyle>
            <a:lvl1pPr marL="457200" lvl="0" indent="-228600" algn="l">
              <a:spcBef>
                <a:spcPts val="0"/>
              </a:spcBef>
              <a:spcAft>
                <a:spcPts val="0"/>
              </a:spcAft>
              <a:buSzPts val="1120"/>
              <a:buNone/>
              <a:defRPr sz="1400"/>
            </a:lvl1pPr>
            <a:lvl2pPr marL="914400" lvl="1" indent="-300990" algn="l">
              <a:spcBef>
                <a:spcPts val="240"/>
              </a:spcBef>
              <a:spcAft>
                <a:spcPts val="0"/>
              </a:spcAft>
              <a:buSzPts val="1140"/>
              <a:buChar char="›"/>
              <a:defRPr sz="1200"/>
            </a:lvl2pPr>
            <a:lvl3pPr marL="1371600" lvl="2" indent="-292100" algn="l">
              <a:spcBef>
                <a:spcPts val="200"/>
              </a:spcBef>
              <a:spcAft>
                <a:spcPts val="0"/>
              </a:spcAft>
              <a:buSzPts val="1000"/>
              <a:buChar char="●"/>
              <a:defRPr sz="1000"/>
            </a:lvl3pPr>
            <a:lvl4pPr marL="1828800" lvl="3" indent="-285750" algn="l">
              <a:spcBef>
                <a:spcPts val="180"/>
              </a:spcBef>
              <a:spcAft>
                <a:spcPts val="0"/>
              </a:spcAft>
              <a:buSzPts val="900"/>
              <a:buChar char="●"/>
              <a:defRPr sz="900"/>
            </a:lvl4pPr>
            <a:lvl5pPr marL="2286000" lvl="4" indent="-285750" algn="l">
              <a:spcBef>
                <a:spcPts val="180"/>
              </a:spcBef>
              <a:spcAft>
                <a:spcPts val="0"/>
              </a:spcAft>
              <a:buSzPts val="900"/>
              <a:buChar char="●"/>
              <a:defRPr sz="900"/>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3" name="Google Shape;73;p10"/>
          <p:cNvSpPr txBox="1">
            <a:spLocks noGrp="1"/>
          </p:cNvSpPr>
          <p:nvPr>
            <p:ph type="dt" idx="10"/>
          </p:nvPr>
        </p:nvSpPr>
        <p:spPr>
          <a:xfrm>
            <a:off x="6108192" y="6556248"/>
            <a:ext cx="2103120" cy="30175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1170432" y="6557169"/>
            <a:ext cx="4948072" cy="30175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8217192" y="6556248"/>
            <a:ext cx="365760" cy="301752"/>
          </a:xfrm>
          <a:prstGeom prst="rect">
            <a:avLst/>
          </a:prstGeom>
          <a:noFill/>
          <a:ln>
            <a:noFill/>
          </a:ln>
        </p:spPr>
        <p:txBody>
          <a:bodyPr spcFirstLastPara="1" wrap="square" lIns="91425" tIns="45700" rIns="91425" bIns="45700" anchor="b" anchorCtr="0">
            <a:noAutofit/>
          </a:bodyPr>
          <a:lstStyle>
            <a:lvl1pPr marL="0" lvl="0" indent="0" algn="ctr">
              <a:spcBef>
                <a:spcPts val="0"/>
              </a:spcBef>
              <a:buNone/>
              <a:defRPr sz="900" b="0" i="0" u="none" strike="noStrike" cap="none">
                <a:solidFill>
                  <a:schemeClr val="lt1"/>
                </a:solidFill>
                <a:latin typeface="Century Gothic"/>
                <a:ea typeface="Century Gothic"/>
                <a:cs typeface="Century Gothic"/>
                <a:sym typeface="Century Gothic"/>
              </a:defRPr>
            </a:lvl1pPr>
            <a:lvl2pPr marL="0" lvl="1" indent="0" algn="ctr">
              <a:spcBef>
                <a:spcPts val="0"/>
              </a:spcBef>
              <a:buNone/>
              <a:defRPr sz="900" b="0" i="0" u="none" strike="noStrike" cap="none">
                <a:solidFill>
                  <a:schemeClr val="lt1"/>
                </a:solidFill>
                <a:latin typeface="Century Gothic"/>
                <a:ea typeface="Century Gothic"/>
                <a:cs typeface="Century Gothic"/>
                <a:sym typeface="Century Gothic"/>
              </a:defRPr>
            </a:lvl2pPr>
            <a:lvl3pPr marL="0" lvl="2" indent="0" algn="ctr">
              <a:spcBef>
                <a:spcPts val="0"/>
              </a:spcBef>
              <a:buNone/>
              <a:defRPr sz="900" b="0" i="0" u="none" strike="noStrike" cap="none">
                <a:solidFill>
                  <a:schemeClr val="lt1"/>
                </a:solidFill>
                <a:latin typeface="Century Gothic"/>
                <a:ea typeface="Century Gothic"/>
                <a:cs typeface="Century Gothic"/>
                <a:sym typeface="Century Gothic"/>
              </a:defRPr>
            </a:lvl3pPr>
            <a:lvl4pPr marL="0" lvl="3" indent="0" algn="ctr">
              <a:spcBef>
                <a:spcPts val="0"/>
              </a:spcBef>
              <a:buNone/>
              <a:defRPr sz="900" b="0" i="0" u="none" strike="noStrike" cap="none">
                <a:solidFill>
                  <a:schemeClr val="lt1"/>
                </a:solidFill>
                <a:latin typeface="Century Gothic"/>
                <a:ea typeface="Century Gothic"/>
                <a:cs typeface="Century Gothic"/>
                <a:sym typeface="Century Gothic"/>
              </a:defRPr>
            </a:lvl4pPr>
            <a:lvl5pPr marL="0" lvl="4" indent="0" algn="ctr">
              <a:spcBef>
                <a:spcPts val="0"/>
              </a:spcBef>
              <a:buNone/>
              <a:defRPr sz="900" b="0" i="0" u="none" strike="noStrike" cap="none">
                <a:solidFill>
                  <a:schemeClr val="lt1"/>
                </a:solidFill>
                <a:latin typeface="Century Gothic"/>
                <a:ea typeface="Century Gothic"/>
                <a:cs typeface="Century Gothic"/>
                <a:sym typeface="Century Gothic"/>
              </a:defRPr>
            </a:lvl5pPr>
            <a:lvl6pPr marL="0" lvl="5" indent="0" algn="ctr">
              <a:spcBef>
                <a:spcPts val="0"/>
              </a:spcBef>
              <a:buNone/>
              <a:defRPr sz="900" b="0" i="0" u="none" strike="noStrike" cap="none">
                <a:solidFill>
                  <a:schemeClr val="lt1"/>
                </a:solidFill>
                <a:latin typeface="Century Gothic"/>
                <a:ea typeface="Century Gothic"/>
                <a:cs typeface="Century Gothic"/>
                <a:sym typeface="Century Gothic"/>
              </a:defRPr>
            </a:lvl6pPr>
            <a:lvl7pPr marL="0" lvl="6" indent="0" algn="ctr">
              <a:spcBef>
                <a:spcPts val="0"/>
              </a:spcBef>
              <a:buNone/>
              <a:defRPr sz="900" b="0" i="0" u="none" strike="noStrike" cap="none">
                <a:solidFill>
                  <a:schemeClr val="lt1"/>
                </a:solidFill>
                <a:latin typeface="Century Gothic"/>
                <a:ea typeface="Century Gothic"/>
                <a:cs typeface="Century Gothic"/>
                <a:sym typeface="Century Gothic"/>
              </a:defRPr>
            </a:lvl7pPr>
            <a:lvl8pPr marL="0" lvl="7" indent="0" algn="ctr">
              <a:spcBef>
                <a:spcPts val="0"/>
              </a:spcBef>
              <a:buNone/>
              <a:defRPr sz="900" b="0" i="0" u="none" strike="noStrike" cap="none">
                <a:solidFill>
                  <a:schemeClr val="lt1"/>
                </a:solidFill>
                <a:latin typeface="Century Gothic"/>
                <a:ea typeface="Century Gothic"/>
                <a:cs typeface="Century Gothic"/>
                <a:sym typeface="Century Gothic"/>
              </a:defRPr>
            </a:lvl8pPr>
            <a:lvl9pPr marL="0" lvl="8" indent="0" algn="ctr">
              <a:spcBef>
                <a:spcPts val="0"/>
              </a:spcBef>
              <a:buNone/>
              <a:defRPr sz="900" b="0" i="0" u="none" strike="noStrike" cap="none">
                <a:solidFill>
                  <a:schemeClr val="lt1"/>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494949"/>
            </a:gs>
            <a:gs pos="60000">
              <a:srgbClr val="626262"/>
            </a:gs>
            <a:gs pos="100000">
              <a:srgbClr val="8B8B8B"/>
            </a:gs>
          </a:gsLst>
          <a:lin ang="5400000" scaled="0"/>
        </a:gradFill>
        <a:effectLst/>
      </p:bgPr>
    </p:bg>
    <p:spTree>
      <p:nvGrpSpPr>
        <p:cNvPr id="1" name="Shape 5"/>
        <p:cNvGrpSpPr/>
        <p:nvPr/>
      </p:nvGrpSpPr>
      <p:grpSpPr>
        <a:xfrm>
          <a:off x="0" y="0"/>
          <a:ext cx="0" cy="0"/>
          <a:chOff x="0" y="0"/>
          <a:chExt cx="0" cy="0"/>
        </a:xfrm>
      </p:grpSpPr>
      <p:sp>
        <p:nvSpPr>
          <p:cNvPr id="6" name="Google Shape;6;p1"/>
          <p:cNvSpPr/>
          <p:nvPr/>
        </p:nvSpPr>
        <p:spPr>
          <a:xfrm>
            <a:off x="7034" y="14068"/>
            <a:ext cx="9129932"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entury Gothic"/>
              <a:ea typeface="Century Gothic"/>
              <a:cs typeface="Century Gothic"/>
              <a:sym typeface="Century Gothic"/>
            </a:endParaRPr>
          </a:p>
        </p:txBody>
      </p:sp>
      <p:cxnSp>
        <p:nvCxnSpPr>
          <p:cNvPr id="7" name="Google Shape;7;p1"/>
          <p:cNvCxnSpPr/>
          <p:nvPr/>
        </p:nvCxnSpPr>
        <p:spPr>
          <a:xfrm>
            <a:off x="0" y="7034"/>
            <a:ext cx="9136966" cy="6843933"/>
          </a:xfrm>
          <a:prstGeom prst="straightConnector1">
            <a:avLst/>
          </a:prstGeom>
          <a:noFill/>
          <a:ln w="9525" cap="rnd" cmpd="sng">
            <a:solidFill>
              <a:srgbClr val="BEBEBE">
                <a:alpha val="34901"/>
              </a:srgbClr>
            </a:solidFill>
            <a:prstDash val="solid"/>
            <a:round/>
            <a:headEnd type="none" w="sm" len="sm"/>
            <a:tailEnd type="none" w="sm" len="sm"/>
          </a:ln>
        </p:spPr>
      </p:cxnSp>
      <p:cxnSp>
        <p:nvCxnSpPr>
          <p:cNvPr id="8" name="Google Shape;8;p1"/>
          <p:cNvCxnSpPr/>
          <p:nvPr/>
        </p:nvCxnSpPr>
        <p:spPr>
          <a:xfrm flipH="1">
            <a:off x="6468794" y="4948410"/>
            <a:ext cx="2672861" cy="1900210"/>
          </a:xfrm>
          <a:prstGeom prst="straightConnector1">
            <a:avLst/>
          </a:prstGeom>
          <a:noFill/>
          <a:ln w="9525" cap="rnd" cmpd="sng">
            <a:solidFill>
              <a:srgbClr val="C5C5C5">
                <a:alpha val="44705"/>
              </a:srgbClr>
            </a:solidFill>
            <a:prstDash val="solid"/>
            <a:round/>
            <a:headEnd type="none" w="sm" len="sm"/>
            <a:tailEnd type="none" w="sm" len="sm"/>
          </a:ln>
        </p:spPr>
      </p:cxnSp>
      <p:sp>
        <p:nvSpPr>
          <p:cNvPr id="9" name="Google Shape;9;p1"/>
          <p:cNvSpPr txBox="1">
            <a:spLocks noGrp="1"/>
          </p:cNvSpPr>
          <p:nvPr>
            <p:ph type="title"/>
          </p:nvPr>
        </p:nvSpPr>
        <p:spPr>
          <a:xfrm>
            <a:off x="457200" y="267494"/>
            <a:ext cx="8229600" cy="1399032"/>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FF599C"/>
              </a:buClr>
              <a:buSzPts val="4200"/>
              <a:buFont typeface="Century Gothic"/>
              <a:buNone/>
              <a:defRPr sz="4200" b="0" i="0" u="none" strike="noStrike" cap="none">
                <a:solidFill>
                  <a:srgbClr val="FF599C"/>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 name="Google Shape;10;p1"/>
          <p:cNvSpPr txBox="1">
            <a:spLocks noGrp="1"/>
          </p:cNvSpPr>
          <p:nvPr>
            <p:ph type="body" idx="1"/>
          </p:nvPr>
        </p:nvSpPr>
        <p:spPr>
          <a:xfrm>
            <a:off x="457200" y="1882808"/>
            <a:ext cx="8229600" cy="4572000"/>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600"/>
              </a:spcBef>
              <a:spcAft>
                <a:spcPts val="0"/>
              </a:spcAft>
              <a:buClr>
                <a:schemeClr val="accent1"/>
              </a:buClr>
              <a:buSzPts val="2400"/>
              <a:buFont typeface="Noto Sans Symbols"/>
              <a:buChar char="⦿"/>
              <a:defRPr sz="3000" b="0" i="0" u="none" strike="noStrike" cap="none">
                <a:solidFill>
                  <a:schemeClr val="lt1"/>
                </a:solidFill>
                <a:latin typeface="Century Gothic"/>
                <a:ea typeface="Century Gothic"/>
                <a:cs typeface="Century Gothic"/>
                <a:sym typeface="Century Gothic"/>
              </a:defRPr>
            </a:lvl1pPr>
            <a:lvl2pPr marL="914400" marR="0" lvl="1" indent="-385444" algn="l" rtl="0">
              <a:spcBef>
                <a:spcPts val="520"/>
              </a:spcBef>
              <a:spcAft>
                <a:spcPts val="0"/>
              </a:spcAft>
              <a:buClr>
                <a:schemeClr val="accent1"/>
              </a:buClr>
              <a:buSzPts val="2470"/>
              <a:buFont typeface="Verdana"/>
              <a:buChar char="›"/>
              <a:defRPr sz="2600" b="0" i="0" u="none" strike="noStrike" cap="none">
                <a:solidFill>
                  <a:schemeClr val="lt1"/>
                </a:solidFill>
                <a:latin typeface="Century Gothic"/>
                <a:ea typeface="Century Gothic"/>
                <a:cs typeface="Century Gothic"/>
                <a:sym typeface="Century Gothic"/>
              </a:defRPr>
            </a:lvl2pPr>
            <a:lvl3pPr marL="1371600" marR="0" lvl="2" indent="-381000" algn="l" rtl="0">
              <a:spcBef>
                <a:spcPts val="480"/>
              </a:spcBef>
              <a:spcAft>
                <a:spcPts val="0"/>
              </a:spcAft>
              <a:buClr>
                <a:schemeClr val="accent1"/>
              </a:buClr>
              <a:buSzPts val="2400"/>
              <a:buFont typeface="Noto Sans Symbols"/>
              <a:buChar char="●"/>
              <a:defRPr sz="2400" b="0" i="0" u="none" strike="noStrike" cap="none">
                <a:solidFill>
                  <a:schemeClr val="lt1"/>
                </a:solidFill>
                <a:latin typeface="Century Gothic"/>
                <a:ea typeface="Century Gothic"/>
                <a:cs typeface="Century Gothic"/>
                <a:sym typeface="Century Gothic"/>
              </a:defRPr>
            </a:lvl3pPr>
            <a:lvl4pPr marL="1828800" marR="0" lvl="3" indent="-355600" algn="l" rtl="0">
              <a:spcBef>
                <a:spcPts val="400"/>
              </a:spcBef>
              <a:spcAft>
                <a:spcPts val="0"/>
              </a:spcAft>
              <a:buClr>
                <a:schemeClr val="accent1"/>
              </a:buClr>
              <a:buSzPts val="2000"/>
              <a:buFont typeface="Noto Sans Symbols"/>
              <a:buChar char="●"/>
              <a:defRPr sz="2000" b="0" i="0" u="none" strike="noStrike" cap="none">
                <a:solidFill>
                  <a:schemeClr val="lt1"/>
                </a:solidFill>
                <a:latin typeface="Century Gothic"/>
                <a:ea typeface="Century Gothic"/>
                <a:cs typeface="Century Gothic"/>
                <a:sym typeface="Century Gothic"/>
              </a:defRPr>
            </a:lvl4pPr>
            <a:lvl5pPr marL="2286000" marR="0" lvl="4" indent="-349250" algn="l" rtl="0">
              <a:spcBef>
                <a:spcPts val="380"/>
              </a:spcBef>
              <a:spcAft>
                <a:spcPts val="0"/>
              </a:spcAft>
              <a:buClr>
                <a:srgbClr val="FF8EB1"/>
              </a:buClr>
              <a:buSzPts val="1900"/>
              <a:buFont typeface="Noto Sans Symbols"/>
              <a:buChar char="●"/>
              <a:defRPr sz="1900" b="0" i="0" u="none" strike="noStrike" cap="none">
                <a:solidFill>
                  <a:schemeClr val="lt1"/>
                </a:solidFill>
                <a:latin typeface="Century Gothic"/>
                <a:ea typeface="Century Gothic"/>
                <a:cs typeface="Century Gothic"/>
                <a:sym typeface="Century Gothic"/>
              </a:defRPr>
            </a:lvl5pPr>
            <a:lvl6pPr marL="2743200" marR="0" lvl="5" indent="-342900" algn="l" rtl="0">
              <a:spcBef>
                <a:spcPts val="360"/>
              </a:spcBef>
              <a:spcAft>
                <a:spcPts val="0"/>
              </a:spcAft>
              <a:buClr>
                <a:srgbClr val="FF8EB1"/>
              </a:buClr>
              <a:buSzPts val="1800"/>
              <a:buFont typeface="Noto Sans Symbols"/>
              <a:buChar char="●"/>
              <a:defRPr sz="1800" b="0" i="0" u="none" strike="noStrike" cap="none">
                <a:solidFill>
                  <a:schemeClr val="lt1"/>
                </a:solidFill>
                <a:latin typeface="Century Gothic"/>
                <a:ea typeface="Century Gothic"/>
                <a:cs typeface="Century Gothic"/>
                <a:sym typeface="Century Gothic"/>
              </a:defRPr>
            </a:lvl6pPr>
            <a:lvl7pPr marL="3200400" marR="0" lvl="6" indent="-330200"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7pPr>
            <a:lvl8pPr marL="3657600" marR="0" lvl="7" indent="-330200"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8pPr>
            <a:lvl9pPr marL="4114800" marR="0" lvl="8" indent="-330200" algn="l" rtl="0">
              <a:spcBef>
                <a:spcPts val="320"/>
              </a:spcBef>
              <a:spcAft>
                <a:spcPts val="0"/>
              </a:spcAft>
              <a:buClr>
                <a:srgbClr val="FF8EB1"/>
              </a:buClr>
              <a:buSzPts val="1600"/>
              <a:buFont typeface="Noto Sans Symbols"/>
              <a:buChar char="●"/>
              <a:defRPr sz="1600" b="0" i="0" u="none" strike="noStrike" cap="none">
                <a:solidFill>
                  <a:schemeClr val="lt1"/>
                </a:solidFill>
                <a:latin typeface="Century Gothic"/>
                <a:ea typeface="Century Gothic"/>
                <a:cs typeface="Century Gothic"/>
                <a:sym typeface="Century Gothic"/>
              </a:defRPr>
            </a:lvl9pPr>
          </a:lstStyle>
          <a:p>
            <a:endParaRPr/>
          </a:p>
        </p:txBody>
      </p:sp>
      <p:sp>
        <p:nvSpPr>
          <p:cNvPr id="11" name="Google Shape;11;p1"/>
          <p:cNvSpPr txBox="1">
            <a:spLocks noGrp="1"/>
          </p:cNvSpPr>
          <p:nvPr>
            <p:ph type="dt" idx="10"/>
          </p:nvPr>
        </p:nvSpPr>
        <p:spPr>
          <a:xfrm>
            <a:off x="4791456" y="6480969"/>
            <a:ext cx="2133600" cy="30175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0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2" name="Google Shape;12;p1"/>
          <p:cNvSpPr txBox="1">
            <a:spLocks noGrp="1"/>
          </p:cNvSpPr>
          <p:nvPr>
            <p:ph type="ftr" idx="11"/>
          </p:nvPr>
        </p:nvSpPr>
        <p:spPr>
          <a:xfrm>
            <a:off x="457200" y="6481890"/>
            <a:ext cx="4260056" cy="300831"/>
          </a:xfrm>
          <a:prstGeom prst="rect">
            <a:avLst/>
          </a:prstGeom>
          <a:noFill/>
          <a:ln>
            <a:noFill/>
          </a:ln>
        </p:spPr>
        <p:txBody>
          <a:bodyPr spcFirstLastPara="1" wrap="square" lIns="91425" tIns="45700" rIns="91425" bIns="45700" anchor="b" anchorCtr="0">
            <a:noAutofit/>
          </a:bodyPr>
          <a:lstStyle>
            <a:lvl1pPr marR="0" lvl="0" algn="r" rtl="0">
              <a:spcBef>
                <a:spcPts val="0"/>
              </a:spcBef>
              <a:spcAft>
                <a:spcPts val="0"/>
              </a:spcAft>
              <a:buSzPts val="1400"/>
              <a:buNone/>
              <a:defRPr sz="10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3" name="Google Shape;13;p1"/>
          <p:cNvSpPr txBox="1">
            <a:spLocks noGrp="1"/>
          </p:cNvSpPr>
          <p:nvPr>
            <p:ph type="sldNum" idx="12"/>
          </p:nvPr>
        </p:nvSpPr>
        <p:spPr>
          <a:xfrm>
            <a:off x="7589520" y="6480969"/>
            <a:ext cx="502920" cy="301752"/>
          </a:xfrm>
          <a:prstGeom prst="rect">
            <a:avLst/>
          </a:prstGeom>
          <a:noFill/>
          <a:ln>
            <a:noFill/>
          </a:ln>
        </p:spPr>
        <p:txBody>
          <a:bodyPr spcFirstLastPara="1" wrap="square" lIns="91425" tIns="45700" rIns="91425" bIns="45700" anchor="b" anchorCtr="0">
            <a:noAutofit/>
          </a:bodyPr>
          <a:lstStyle>
            <a:lvl1pPr marL="0" marR="0" lvl="0" indent="0" algn="ctr" rtl="0">
              <a:spcBef>
                <a:spcPts val="0"/>
              </a:spcBef>
              <a:buNone/>
              <a:defRPr sz="1200" b="0" i="0" u="none" strike="noStrike" cap="none">
                <a:solidFill>
                  <a:schemeClr val="lt1"/>
                </a:solidFill>
                <a:latin typeface="Century Gothic"/>
                <a:ea typeface="Century Gothic"/>
                <a:cs typeface="Century Gothic"/>
                <a:sym typeface="Century Gothic"/>
              </a:defRPr>
            </a:lvl1pPr>
            <a:lvl2pPr marL="0" marR="0" lvl="1" indent="0" algn="ctr" rtl="0">
              <a:spcBef>
                <a:spcPts val="0"/>
              </a:spcBef>
              <a:buNone/>
              <a:defRPr sz="1200" b="0" i="0" u="none" strike="noStrike" cap="none">
                <a:solidFill>
                  <a:schemeClr val="lt1"/>
                </a:solidFill>
                <a:latin typeface="Century Gothic"/>
                <a:ea typeface="Century Gothic"/>
                <a:cs typeface="Century Gothic"/>
                <a:sym typeface="Century Gothic"/>
              </a:defRPr>
            </a:lvl2pPr>
            <a:lvl3pPr marL="0" marR="0" lvl="2" indent="0" algn="ctr" rtl="0">
              <a:spcBef>
                <a:spcPts val="0"/>
              </a:spcBef>
              <a:buNone/>
              <a:defRPr sz="1200" b="0" i="0" u="none" strike="noStrike" cap="none">
                <a:solidFill>
                  <a:schemeClr val="lt1"/>
                </a:solidFill>
                <a:latin typeface="Century Gothic"/>
                <a:ea typeface="Century Gothic"/>
                <a:cs typeface="Century Gothic"/>
                <a:sym typeface="Century Gothic"/>
              </a:defRPr>
            </a:lvl3pPr>
            <a:lvl4pPr marL="0" marR="0" lvl="3" indent="0" algn="ctr" rtl="0">
              <a:spcBef>
                <a:spcPts val="0"/>
              </a:spcBef>
              <a:buNone/>
              <a:defRPr sz="1200" b="0" i="0" u="none" strike="noStrike" cap="none">
                <a:solidFill>
                  <a:schemeClr val="lt1"/>
                </a:solidFill>
                <a:latin typeface="Century Gothic"/>
                <a:ea typeface="Century Gothic"/>
                <a:cs typeface="Century Gothic"/>
                <a:sym typeface="Century Gothic"/>
              </a:defRPr>
            </a:lvl4pPr>
            <a:lvl5pPr marL="0" marR="0" lvl="4" indent="0" algn="ctr" rtl="0">
              <a:spcBef>
                <a:spcPts val="0"/>
              </a:spcBef>
              <a:buNone/>
              <a:defRPr sz="1200" b="0" i="0" u="none" strike="noStrike" cap="none">
                <a:solidFill>
                  <a:schemeClr val="lt1"/>
                </a:solidFill>
                <a:latin typeface="Century Gothic"/>
                <a:ea typeface="Century Gothic"/>
                <a:cs typeface="Century Gothic"/>
                <a:sym typeface="Century Gothic"/>
              </a:defRPr>
            </a:lvl5pPr>
            <a:lvl6pPr marL="0" marR="0" lvl="5" indent="0" algn="ctr" rtl="0">
              <a:spcBef>
                <a:spcPts val="0"/>
              </a:spcBef>
              <a:buNone/>
              <a:defRPr sz="1200" b="0" i="0" u="none" strike="noStrike" cap="none">
                <a:solidFill>
                  <a:schemeClr val="lt1"/>
                </a:solidFill>
                <a:latin typeface="Century Gothic"/>
                <a:ea typeface="Century Gothic"/>
                <a:cs typeface="Century Gothic"/>
                <a:sym typeface="Century Gothic"/>
              </a:defRPr>
            </a:lvl6pPr>
            <a:lvl7pPr marL="0" marR="0" lvl="6" indent="0" algn="ctr" rtl="0">
              <a:spcBef>
                <a:spcPts val="0"/>
              </a:spcBef>
              <a:buNone/>
              <a:defRPr sz="1200" b="0" i="0" u="none" strike="noStrike" cap="none">
                <a:solidFill>
                  <a:schemeClr val="lt1"/>
                </a:solidFill>
                <a:latin typeface="Century Gothic"/>
                <a:ea typeface="Century Gothic"/>
                <a:cs typeface="Century Gothic"/>
                <a:sym typeface="Century Gothic"/>
              </a:defRPr>
            </a:lvl7pPr>
            <a:lvl8pPr marL="0" marR="0" lvl="7" indent="0" algn="ctr" rtl="0">
              <a:spcBef>
                <a:spcPts val="0"/>
              </a:spcBef>
              <a:buNone/>
              <a:defRPr sz="1200" b="0" i="0" u="none" strike="noStrike" cap="none">
                <a:solidFill>
                  <a:schemeClr val="lt1"/>
                </a:solidFill>
                <a:latin typeface="Century Gothic"/>
                <a:ea typeface="Century Gothic"/>
                <a:cs typeface="Century Gothic"/>
                <a:sym typeface="Century Gothic"/>
              </a:defRPr>
            </a:lvl8pPr>
            <a:lvl9pPr marL="0" marR="0" lvl="8" indent="0" algn="ctr" rtl="0">
              <a:spcBef>
                <a:spcPts val="0"/>
              </a:spcBef>
              <a:buNone/>
              <a:defRPr sz="1200" b="0" i="0" u="none" strike="noStrike" cap="none">
                <a:solidFill>
                  <a:schemeClr val="lt1"/>
                </a:solidFill>
                <a:latin typeface="Century Gothic"/>
                <a:ea typeface="Century Gothic"/>
                <a:cs typeface="Century Gothic"/>
                <a:sym typeface="Century Gothic"/>
              </a:defRPr>
            </a:lvl9pPr>
          </a:lstStyle>
          <a:p>
            <a:pPr marL="0" lvl="0" indent="0" algn="ct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3"/>
          <p:cNvSpPr txBox="1">
            <a:spLocks noGrp="1"/>
          </p:cNvSpPr>
          <p:nvPr>
            <p:ph type="ctrTitle"/>
          </p:nvPr>
        </p:nvSpPr>
        <p:spPr>
          <a:xfrm>
            <a:off x="642910" y="2571744"/>
            <a:ext cx="8062912" cy="1470025"/>
          </a:xfrm>
          <a:prstGeom prst="rect">
            <a:avLst/>
          </a:prstGeom>
          <a:noFill/>
          <a:ln>
            <a:noFill/>
          </a:ln>
        </p:spPr>
        <p:txBody>
          <a:bodyPr spcFirstLastPara="1" wrap="square" lIns="91425" tIns="45700" rIns="91425" bIns="45700" anchor="b" anchorCtr="0">
            <a:noAutofit/>
          </a:bodyPr>
          <a:lstStyle/>
          <a:p>
            <a:pPr marL="484632" lvl="0" indent="0" algn="ctr" rtl="0">
              <a:lnSpc>
                <a:spcPct val="150000"/>
              </a:lnSpc>
              <a:spcBef>
                <a:spcPts val="0"/>
              </a:spcBef>
              <a:spcAft>
                <a:spcPts val="0"/>
              </a:spcAft>
              <a:buClr>
                <a:srgbClr val="FFC000"/>
              </a:buClr>
              <a:buSzPts val="3959"/>
              <a:buFont typeface="Century Gothic"/>
              <a:buNone/>
            </a:pPr>
            <a:r>
              <a:rPr lang="en-IN" sz="3959" b="1">
                <a:solidFill>
                  <a:srgbClr val="FFC000"/>
                </a:solidFill>
              </a:rPr>
              <a:t>राधानगरी महाविद्यालय, राधानगरी</a:t>
            </a:r>
            <a:br>
              <a:rPr lang="en-IN" sz="3959" b="1">
                <a:solidFill>
                  <a:srgbClr val="FFC000"/>
                </a:solidFill>
              </a:rPr>
            </a:br>
            <a:r>
              <a:rPr lang="en-IN" sz="3959" b="1"/>
              <a:t>अर्थशास्त्र विभाग</a:t>
            </a:r>
            <a:r>
              <a:rPr lang="en-IN" sz="3959"/>
              <a:t/>
            </a:r>
            <a:br>
              <a:rPr lang="en-IN" sz="3959"/>
            </a:br>
            <a:endParaRPr sz="3959"/>
          </a:p>
        </p:txBody>
      </p:sp>
      <p:sp>
        <p:nvSpPr>
          <p:cNvPr id="93" name="Google Shape;93;p13"/>
          <p:cNvSpPr txBox="1">
            <a:spLocks noGrp="1"/>
          </p:cNvSpPr>
          <p:nvPr>
            <p:ph type="subTitle" idx="1"/>
          </p:nvPr>
        </p:nvSpPr>
        <p:spPr>
          <a:xfrm>
            <a:off x="785786" y="5500702"/>
            <a:ext cx="8062912" cy="1073946"/>
          </a:xfrm>
          <a:prstGeom prst="rect">
            <a:avLst/>
          </a:prstGeom>
          <a:noFill/>
          <a:ln>
            <a:noFill/>
          </a:ln>
        </p:spPr>
        <p:txBody>
          <a:bodyPr spcFirstLastPara="1" wrap="square" lIns="91425" tIns="45700" rIns="91425" bIns="45700" anchor="t" anchorCtr="0">
            <a:noAutofit/>
          </a:bodyPr>
          <a:lstStyle/>
          <a:p>
            <a:pPr marL="0" marR="36576" lvl="0" indent="0" algn="r" rtl="0">
              <a:spcBef>
                <a:spcPts val="0"/>
              </a:spcBef>
              <a:spcAft>
                <a:spcPts val="0"/>
              </a:spcAft>
              <a:buSzPts val="2400"/>
              <a:buNone/>
            </a:pPr>
            <a:r>
              <a:rPr lang="en-IN"/>
              <a:t>बी, ए, भाग 3</a:t>
            </a:r>
            <a:endParaRPr/>
          </a:p>
          <a:p>
            <a:pPr marL="0" marR="36576" lvl="0" indent="0" algn="r" rtl="0">
              <a:spcBef>
                <a:spcPts val="0"/>
              </a:spcBef>
              <a:spcAft>
                <a:spcPts val="0"/>
              </a:spcAft>
              <a:buSzPts val="2400"/>
              <a:buNone/>
            </a:pPr>
            <a:r>
              <a:rPr lang="en-IN"/>
              <a:t>सेमिस्टर 6</a:t>
            </a:r>
            <a:endParaRPr/>
          </a:p>
          <a:p>
            <a:pPr marL="0" marR="36576" lvl="0" indent="0" algn="r" rtl="0">
              <a:spcBef>
                <a:spcPts val="0"/>
              </a:spcBef>
              <a:spcAft>
                <a:spcPts val="0"/>
              </a:spcAft>
              <a:buSzPts val="24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2"/>
          <p:cNvSpPr txBox="1">
            <a:spLocks noGrp="1"/>
          </p:cNvSpPr>
          <p:nvPr>
            <p:ph type="body" idx="1"/>
          </p:nvPr>
        </p:nvSpPr>
        <p:spPr>
          <a:xfrm>
            <a:off x="571472" y="2428868"/>
            <a:ext cx="8229600" cy="1143008"/>
          </a:xfrm>
          <a:prstGeom prst="rect">
            <a:avLst/>
          </a:prstGeom>
          <a:noFill/>
          <a:ln>
            <a:noFill/>
          </a:ln>
        </p:spPr>
        <p:txBody>
          <a:bodyPr spcFirstLastPara="1" wrap="square" lIns="91425" tIns="45700" rIns="91425" bIns="45700" anchor="t" anchorCtr="0">
            <a:noAutofit/>
          </a:bodyPr>
          <a:lstStyle/>
          <a:p>
            <a:pPr marL="448056" lvl="0" indent="-384047" algn="ctr" rtl="0">
              <a:spcBef>
                <a:spcPts val="0"/>
              </a:spcBef>
              <a:spcAft>
                <a:spcPts val="0"/>
              </a:spcAft>
              <a:buSzPts val="3840"/>
              <a:buNone/>
            </a:pPr>
            <a:r>
              <a:rPr lang="en-IN" sz="4800" b="1">
                <a:solidFill>
                  <a:schemeClr val="accent1"/>
                </a:solidFill>
              </a:rPr>
              <a:t>|| आभारी आहोत ||</a:t>
            </a:r>
            <a:endParaRPr sz="4800" b="1">
              <a:solidFill>
                <a:schemeClr val="accent1"/>
              </a:solidFill>
            </a:endParaRPr>
          </a:p>
        </p:txBody>
      </p:sp>
      <p:pic>
        <p:nvPicPr>
          <p:cNvPr id="149" name="Google Shape;149;p22" descr="C:\Program Files (x86)\Microsoft Office\MEDIA\CAGCAT10\j0195384.wmf"/>
          <p:cNvPicPr preferRelativeResize="0"/>
          <p:nvPr/>
        </p:nvPicPr>
        <p:blipFill rotWithShape="1">
          <a:blip r:embed="rId3">
            <a:alphaModFix/>
          </a:blip>
          <a:srcRect/>
          <a:stretch/>
        </p:blipFill>
        <p:spPr>
          <a:xfrm>
            <a:off x="0" y="4857760"/>
            <a:ext cx="1795882" cy="1833372"/>
          </a:xfrm>
          <a:prstGeom prst="rect">
            <a:avLst/>
          </a:prstGeom>
          <a:noFill/>
          <a:ln>
            <a:noFill/>
          </a:ln>
        </p:spPr>
      </p:pic>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title"/>
          </p:nvPr>
        </p:nvSpPr>
        <p:spPr>
          <a:xfrm>
            <a:off x="457200" y="267494"/>
            <a:ext cx="8229600" cy="804052"/>
          </a:xfrm>
          <a:prstGeom prst="rect">
            <a:avLst/>
          </a:prstGeom>
          <a:noFill/>
          <a:ln>
            <a:noFill/>
          </a:ln>
        </p:spPr>
        <p:txBody>
          <a:bodyPr spcFirstLastPara="1" wrap="square" lIns="91425" tIns="45700" rIns="91425" bIns="45700" anchor="ctr" anchorCtr="0">
            <a:noAutofit/>
          </a:bodyPr>
          <a:lstStyle/>
          <a:p>
            <a:pPr marL="484632" lvl="0" indent="0" algn="ctr" rtl="0">
              <a:spcBef>
                <a:spcPts val="0"/>
              </a:spcBef>
              <a:spcAft>
                <a:spcPts val="0"/>
              </a:spcAft>
              <a:buClr>
                <a:srgbClr val="FF599C"/>
              </a:buClr>
              <a:buSzPts val="3780"/>
              <a:buFont typeface="Century Gothic"/>
              <a:buNone/>
            </a:pPr>
            <a:r>
              <a:rPr lang="en-IN" sz="3780" b="1"/>
              <a:t>केंद्रीय प्रवृत्तीचे मापण</a:t>
            </a:r>
            <a:br>
              <a:rPr lang="en-IN" sz="3780" b="1"/>
            </a:br>
            <a:endParaRPr sz="3780" b="1"/>
          </a:p>
        </p:txBody>
      </p:sp>
      <p:sp>
        <p:nvSpPr>
          <p:cNvPr id="99" name="Google Shape;99;p14"/>
          <p:cNvSpPr txBox="1">
            <a:spLocks noGrp="1"/>
          </p:cNvSpPr>
          <p:nvPr>
            <p:ph type="body" idx="1"/>
          </p:nvPr>
        </p:nvSpPr>
        <p:spPr>
          <a:xfrm>
            <a:off x="428596" y="1142984"/>
            <a:ext cx="8229600" cy="4572000"/>
          </a:xfrm>
          <a:prstGeom prst="rect">
            <a:avLst/>
          </a:prstGeom>
          <a:noFill/>
          <a:ln>
            <a:noFill/>
          </a:ln>
        </p:spPr>
        <p:txBody>
          <a:bodyPr spcFirstLastPara="1" wrap="square" lIns="91425" tIns="45700" rIns="91425" bIns="45700" anchor="t" anchorCtr="0">
            <a:noAutofit/>
          </a:bodyPr>
          <a:lstStyle/>
          <a:p>
            <a:pPr marL="448056" lvl="0" indent="-384047" algn="l" rtl="0">
              <a:lnSpc>
                <a:spcPct val="90000"/>
              </a:lnSpc>
              <a:spcBef>
                <a:spcPts val="0"/>
              </a:spcBef>
              <a:spcAft>
                <a:spcPts val="0"/>
              </a:spcAft>
              <a:buSzPts val="2040"/>
              <a:buChar char="⦿"/>
            </a:pPr>
            <a:r>
              <a:rPr lang="en-IN" sz="2550">
                <a:solidFill>
                  <a:srgbClr val="FFFF00"/>
                </a:solidFill>
              </a:rPr>
              <a:t>प्रस्तावना :</a:t>
            </a:r>
            <a:endParaRPr/>
          </a:p>
          <a:p>
            <a:pPr marL="448056" lvl="0" indent="-384047" algn="l" rtl="0">
              <a:lnSpc>
                <a:spcPct val="90000"/>
              </a:lnSpc>
              <a:spcBef>
                <a:spcPts val="510"/>
              </a:spcBef>
              <a:spcAft>
                <a:spcPts val="0"/>
              </a:spcAft>
              <a:buSzPts val="2040"/>
              <a:buNone/>
            </a:pPr>
            <a:r>
              <a:rPr lang="en-IN" sz="2550">
                <a:solidFill>
                  <a:srgbClr val="FF87B9"/>
                </a:solidFill>
              </a:rPr>
              <a:t>	केंद्रीय प्रवृत्तीचे मापण म्हणजे काय .</a:t>
            </a:r>
            <a:endParaRPr/>
          </a:p>
          <a:p>
            <a:pPr marL="822960" lvl="1" indent="-285750" algn="l" rtl="0">
              <a:lnSpc>
                <a:spcPct val="140000"/>
              </a:lnSpc>
              <a:spcBef>
                <a:spcPts val="442"/>
              </a:spcBef>
              <a:spcAft>
                <a:spcPts val="0"/>
              </a:spcAft>
              <a:buSzPts val="2100"/>
              <a:buNone/>
            </a:pPr>
            <a:r>
              <a:rPr lang="en-IN" sz="2210"/>
              <a:t>			दिलेल्या गुणांक समुहाचा प्रतिनीधीक गुणांक म्हणजे केंद्रीय प्रवृत्ती होय.</a:t>
            </a:r>
            <a:endParaRPr/>
          </a:p>
          <a:p>
            <a:pPr marL="822960" lvl="1" indent="-285750" algn="l" rtl="0">
              <a:lnSpc>
                <a:spcPct val="140000"/>
              </a:lnSpc>
              <a:spcBef>
                <a:spcPts val="442"/>
              </a:spcBef>
              <a:spcAft>
                <a:spcPts val="0"/>
              </a:spcAft>
              <a:buSzPts val="2100"/>
              <a:buNone/>
            </a:pPr>
            <a:r>
              <a:rPr lang="en-IN" sz="2210"/>
              <a:t>			उदा. समजा बी.ए. च्या शेवटच्या वर्षातील विद्यार्थ्याचे वय साधारणपणे 20 वर्षे आहे. याचा अर्थ या वर्गातील सर्वच विद्यार्थी 20 वर्ष आहे असं नाही. यातील काही विद्यार्थी 17,18,19,20,21 किंवा 22 वर्षाचे असतील. म्हणजे 20 हा आकडा मध्यवर्ती केंर्दीय प्रवृत्ती आहे. म्हणून त्याला मध्यवर्ती केंद्रीय प्रवृत्ती म्हणतात.</a:t>
            </a:r>
            <a:endParaRPr/>
          </a:p>
          <a:p>
            <a:pPr marL="448056" lvl="0" indent="-254507" algn="l" rtl="0">
              <a:lnSpc>
                <a:spcPct val="90000"/>
              </a:lnSpc>
              <a:spcBef>
                <a:spcPts val="510"/>
              </a:spcBef>
              <a:spcAft>
                <a:spcPts val="0"/>
              </a:spcAft>
              <a:buSzPts val="2040"/>
              <a:buNone/>
            </a:pPr>
            <a:endParaRPr sz="255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title"/>
          </p:nvPr>
        </p:nvSpPr>
        <p:spPr>
          <a:xfrm>
            <a:off x="457200" y="267494"/>
            <a:ext cx="8229600" cy="804052"/>
          </a:xfrm>
          <a:prstGeom prst="rect">
            <a:avLst/>
          </a:prstGeom>
          <a:noFill/>
          <a:ln>
            <a:noFill/>
          </a:ln>
        </p:spPr>
        <p:txBody>
          <a:bodyPr spcFirstLastPara="1" wrap="square" lIns="91425" tIns="45700" rIns="91425" bIns="45700" anchor="ctr" anchorCtr="0">
            <a:noAutofit/>
          </a:bodyPr>
          <a:lstStyle/>
          <a:p>
            <a:pPr marL="484632" lvl="0" indent="0" algn="ctr" rtl="0">
              <a:spcBef>
                <a:spcPts val="0"/>
              </a:spcBef>
              <a:spcAft>
                <a:spcPts val="0"/>
              </a:spcAft>
              <a:buClr>
                <a:srgbClr val="FF599C"/>
              </a:buClr>
              <a:buSzPts val="3780"/>
              <a:buFont typeface="Century Gothic"/>
              <a:buNone/>
            </a:pPr>
            <a:r>
              <a:rPr lang="en-IN" sz="3780"/>
              <a:t>केंद्रीय प्रवृत्तीच्या मापणाचे महत्व</a:t>
            </a:r>
            <a:br>
              <a:rPr lang="en-IN" sz="3780"/>
            </a:br>
            <a:endParaRPr sz="3780"/>
          </a:p>
        </p:txBody>
      </p:sp>
      <p:sp>
        <p:nvSpPr>
          <p:cNvPr id="105" name="Google Shape;105;p15"/>
          <p:cNvSpPr txBox="1">
            <a:spLocks noGrp="1"/>
          </p:cNvSpPr>
          <p:nvPr>
            <p:ph type="body" idx="1"/>
          </p:nvPr>
        </p:nvSpPr>
        <p:spPr>
          <a:xfrm>
            <a:off x="500034" y="1142984"/>
            <a:ext cx="8229600" cy="5143536"/>
          </a:xfrm>
          <a:prstGeom prst="rect">
            <a:avLst/>
          </a:prstGeom>
          <a:noFill/>
          <a:ln>
            <a:noFill/>
          </a:ln>
        </p:spPr>
        <p:txBody>
          <a:bodyPr spcFirstLastPara="1" wrap="square" lIns="91425" tIns="45700" rIns="91425" bIns="45700" anchor="t" anchorCtr="0">
            <a:noAutofit/>
          </a:bodyPr>
          <a:lstStyle/>
          <a:p>
            <a:pPr marL="448056" lvl="0" indent="-384047" algn="l" rtl="0">
              <a:spcBef>
                <a:spcPts val="0"/>
              </a:spcBef>
              <a:spcAft>
                <a:spcPts val="0"/>
              </a:spcAft>
              <a:buSzPts val="2400"/>
              <a:buFont typeface="Noto Sans Symbols"/>
              <a:buChar char="❖"/>
            </a:pPr>
            <a:r>
              <a:rPr lang="en-IN"/>
              <a:t>संपुर्ण समूहाचे संक्षिप्त चित्र स्पष्ट होते.</a:t>
            </a:r>
            <a:endParaRPr/>
          </a:p>
          <a:p>
            <a:pPr marL="448056" lvl="0" indent="-384047" algn="l" rtl="0">
              <a:spcBef>
                <a:spcPts val="600"/>
              </a:spcBef>
              <a:spcAft>
                <a:spcPts val="0"/>
              </a:spcAft>
              <a:buSzPts val="2400"/>
              <a:buFont typeface="Noto Sans Symbols"/>
              <a:buChar char="❖"/>
            </a:pPr>
            <a:r>
              <a:rPr lang="en-IN"/>
              <a:t>सर्व समुहाचे प्रतिनिधीत्व होते,</a:t>
            </a:r>
            <a:endParaRPr/>
          </a:p>
          <a:p>
            <a:pPr marL="448056" lvl="0" indent="-384047" algn="l" rtl="0">
              <a:spcBef>
                <a:spcPts val="600"/>
              </a:spcBef>
              <a:spcAft>
                <a:spcPts val="0"/>
              </a:spcAft>
              <a:buSzPts val="2400"/>
              <a:buFont typeface="Noto Sans Symbols"/>
              <a:buChar char="❖"/>
            </a:pPr>
            <a:r>
              <a:rPr lang="en-IN"/>
              <a:t>समजण्यास सुलभ</a:t>
            </a:r>
            <a:endParaRPr/>
          </a:p>
          <a:p>
            <a:pPr marL="448056" lvl="0" indent="-384047" algn="l" rtl="0">
              <a:spcBef>
                <a:spcPts val="600"/>
              </a:spcBef>
              <a:spcAft>
                <a:spcPts val="0"/>
              </a:spcAft>
              <a:buSzPts val="2400"/>
              <a:buFont typeface="Noto Sans Symbols"/>
              <a:buChar char="❖"/>
            </a:pPr>
            <a:r>
              <a:rPr lang="en-IN"/>
              <a:t>समाजातील बदलाचे ज्ञान होते.</a:t>
            </a:r>
            <a:endParaRPr/>
          </a:p>
          <a:p>
            <a:pPr marL="448056" lvl="0" indent="-384047" algn="l" rtl="0">
              <a:spcBef>
                <a:spcPts val="600"/>
              </a:spcBef>
              <a:spcAft>
                <a:spcPts val="0"/>
              </a:spcAft>
              <a:buSzPts val="2400"/>
              <a:buFont typeface="Noto Sans Symbols"/>
              <a:buChar char="❖"/>
            </a:pPr>
            <a:r>
              <a:rPr lang="en-IN"/>
              <a:t>बेरजा कराव्या लागत नाहीत.</a:t>
            </a:r>
            <a:endParaRPr/>
          </a:p>
          <a:p>
            <a:pPr marL="448056" lvl="0" indent="-384047" algn="l" rtl="0">
              <a:spcBef>
                <a:spcPts val="600"/>
              </a:spcBef>
              <a:spcAft>
                <a:spcPts val="0"/>
              </a:spcAft>
              <a:buSzPts val="2400"/>
              <a:buFont typeface="Noto Sans Symbols"/>
              <a:buChar char="❖"/>
            </a:pPr>
            <a:r>
              <a:rPr lang="en-IN"/>
              <a:t>बिंदूदर्शक असते.</a:t>
            </a:r>
            <a:endParaRPr/>
          </a:p>
          <a:p>
            <a:pPr marL="448056" lvl="0" indent="-384047" algn="l" rtl="0">
              <a:spcBef>
                <a:spcPts val="600"/>
              </a:spcBef>
              <a:spcAft>
                <a:spcPts val="0"/>
              </a:spcAft>
              <a:buSzPts val="2400"/>
              <a:buFont typeface="Noto Sans Symbols"/>
              <a:buChar char="❖"/>
            </a:pPr>
            <a:r>
              <a:rPr lang="en-IN"/>
              <a:t>कमी वेळात, खर्चात, श्रमात केंद्रीय प्रवृत्ती शोधून काढता येते.</a:t>
            </a:r>
            <a:endParaRPr/>
          </a:p>
          <a:p>
            <a:pPr marL="448056" lvl="0" indent="-231647" algn="l" rtl="0">
              <a:spcBef>
                <a:spcPts val="600"/>
              </a:spcBef>
              <a:spcAft>
                <a:spcPts val="0"/>
              </a:spcAft>
              <a:buSzPts val="24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457200" y="267494"/>
            <a:ext cx="8229600" cy="946928"/>
          </a:xfrm>
          <a:prstGeom prst="rect">
            <a:avLst/>
          </a:prstGeom>
          <a:noFill/>
          <a:ln>
            <a:noFill/>
          </a:ln>
        </p:spPr>
        <p:txBody>
          <a:bodyPr spcFirstLastPara="1" wrap="square" lIns="91425" tIns="45700" rIns="91425" bIns="45700" anchor="ctr" anchorCtr="0">
            <a:noAutofit/>
          </a:bodyPr>
          <a:lstStyle/>
          <a:p>
            <a:pPr marL="484632" lvl="0" indent="0" algn="ctr" rtl="0">
              <a:spcBef>
                <a:spcPts val="0"/>
              </a:spcBef>
              <a:spcAft>
                <a:spcPts val="0"/>
              </a:spcAft>
              <a:buClr>
                <a:srgbClr val="FF599C"/>
              </a:buClr>
              <a:buSzPts val="4200"/>
              <a:buFont typeface="Century Gothic"/>
              <a:buNone/>
            </a:pPr>
            <a:r>
              <a:rPr lang="en-IN" b="1"/>
              <a:t>केंद्रीय प्रवृत्ती मापनाचे प्रकार</a:t>
            </a:r>
            <a:endParaRPr b="1"/>
          </a:p>
        </p:txBody>
      </p:sp>
      <p:sp>
        <p:nvSpPr>
          <p:cNvPr id="111" name="Google Shape;111;p16"/>
          <p:cNvSpPr txBox="1">
            <a:spLocks noGrp="1"/>
          </p:cNvSpPr>
          <p:nvPr>
            <p:ph type="body" idx="1"/>
          </p:nvPr>
        </p:nvSpPr>
        <p:spPr>
          <a:xfrm>
            <a:off x="457200" y="1285860"/>
            <a:ext cx="8229600" cy="5168948"/>
          </a:xfrm>
          <a:prstGeom prst="rect">
            <a:avLst/>
          </a:prstGeom>
          <a:noFill/>
          <a:ln>
            <a:noFill/>
          </a:ln>
        </p:spPr>
        <p:txBody>
          <a:bodyPr spcFirstLastPara="1" wrap="square" lIns="91425" tIns="45700" rIns="91425" bIns="45700" anchor="t" anchorCtr="0">
            <a:noAutofit/>
          </a:bodyPr>
          <a:lstStyle/>
          <a:p>
            <a:pPr marL="448056" lvl="0" indent="-384047" algn="l" rtl="0">
              <a:lnSpc>
                <a:spcPct val="80000"/>
              </a:lnSpc>
              <a:spcBef>
                <a:spcPts val="0"/>
              </a:spcBef>
              <a:spcAft>
                <a:spcPts val="0"/>
              </a:spcAft>
              <a:buSzPts val="1860"/>
              <a:buNone/>
            </a:pPr>
            <a:r>
              <a:rPr lang="en-IN" sz="2325">
                <a:solidFill>
                  <a:srgbClr val="00B050"/>
                </a:solidFill>
              </a:rPr>
              <a:t>1. साधा गणितीय मध्यक </a:t>
            </a:r>
            <a:r>
              <a:rPr lang="en-IN" sz="2325"/>
              <a:t>:</a:t>
            </a:r>
            <a:endParaRPr/>
          </a:p>
          <a:p>
            <a:pPr marL="448056" lvl="0" indent="-384047" algn="l" rtl="0">
              <a:lnSpc>
                <a:spcPct val="140000"/>
              </a:lnSpc>
              <a:spcBef>
                <a:spcPts val="465"/>
              </a:spcBef>
              <a:spcAft>
                <a:spcPts val="0"/>
              </a:spcAft>
              <a:buSzPts val="1860"/>
              <a:buNone/>
            </a:pPr>
            <a:r>
              <a:rPr lang="en-IN" sz="2325"/>
              <a:t>		सर्व घटकांच्या किंमतीची बेरिज करून त्याला एकंदर घटक संखेने भागले असता येणाऱ्या येणाऱ्या गुणोत्तरास गणितीय मध्य म्हणतात.</a:t>
            </a:r>
            <a:endParaRPr/>
          </a:p>
          <a:p>
            <a:pPr marL="448056" lvl="0" indent="-384047" algn="l" rtl="0">
              <a:lnSpc>
                <a:spcPct val="80000"/>
              </a:lnSpc>
              <a:spcBef>
                <a:spcPts val="465"/>
              </a:spcBef>
              <a:spcAft>
                <a:spcPts val="0"/>
              </a:spcAft>
              <a:buSzPts val="1860"/>
              <a:buNone/>
            </a:pPr>
            <a:endParaRPr sz="2325"/>
          </a:p>
          <a:p>
            <a:pPr marL="448056" lvl="0" indent="-384047" algn="l" rtl="0">
              <a:lnSpc>
                <a:spcPct val="80000"/>
              </a:lnSpc>
              <a:spcBef>
                <a:spcPts val="465"/>
              </a:spcBef>
              <a:spcAft>
                <a:spcPts val="0"/>
              </a:spcAft>
              <a:buSzPts val="1860"/>
              <a:buNone/>
            </a:pPr>
            <a:r>
              <a:rPr lang="en-IN" sz="2325">
                <a:solidFill>
                  <a:srgbClr val="FFFF00"/>
                </a:solidFill>
              </a:rPr>
              <a:t>गणितीय मध्याचे फायदे :</a:t>
            </a:r>
            <a:endParaRPr/>
          </a:p>
          <a:p>
            <a:pPr marL="448056" lvl="0" indent="-384047" algn="l" rtl="0">
              <a:lnSpc>
                <a:spcPct val="150000"/>
              </a:lnSpc>
              <a:spcBef>
                <a:spcPts val="465"/>
              </a:spcBef>
              <a:spcAft>
                <a:spcPts val="0"/>
              </a:spcAft>
              <a:buSzPts val="1860"/>
              <a:buChar char="⦿"/>
            </a:pPr>
            <a:r>
              <a:rPr lang="en-IN" sz="2325"/>
              <a:t>सोपेपणा</a:t>
            </a:r>
            <a:endParaRPr sz="2325"/>
          </a:p>
          <a:p>
            <a:pPr marL="448056" lvl="0" indent="-384047" algn="l" rtl="0">
              <a:lnSpc>
                <a:spcPct val="150000"/>
              </a:lnSpc>
              <a:spcBef>
                <a:spcPts val="465"/>
              </a:spcBef>
              <a:spcAft>
                <a:spcPts val="0"/>
              </a:spcAft>
              <a:buSzPts val="1860"/>
              <a:buChar char="⦿"/>
            </a:pPr>
            <a:r>
              <a:rPr lang="en-IN" sz="2325"/>
              <a:t>सर्व घटकांना महत्व</a:t>
            </a:r>
            <a:endParaRPr sz="2325"/>
          </a:p>
          <a:p>
            <a:pPr marL="448056" lvl="0" indent="-384047" algn="l" rtl="0">
              <a:lnSpc>
                <a:spcPct val="150000"/>
              </a:lnSpc>
              <a:spcBef>
                <a:spcPts val="465"/>
              </a:spcBef>
              <a:spcAft>
                <a:spcPts val="0"/>
              </a:spcAft>
              <a:buSzPts val="1860"/>
              <a:buChar char="⦿"/>
            </a:pPr>
            <a:r>
              <a:rPr lang="en-IN" sz="2325"/>
              <a:t>निश्चित प्रक्रिया</a:t>
            </a:r>
            <a:endParaRPr sz="2325"/>
          </a:p>
          <a:p>
            <a:pPr marL="448056" lvl="0" indent="-384047" algn="l" rtl="0">
              <a:lnSpc>
                <a:spcPct val="150000"/>
              </a:lnSpc>
              <a:spcBef>
                <a:spcPts val="465"/>
              </a:spcBef>
              <a:spcAft>
                <a:spcPts val="0"/>
              </a:spcAft>
              <a:buSzPts val="1860"/>
              <a:buChar char="⦿"/>
            </a:pPr>
            <a:r>
              <a:rPr lang="en-IN" sz="2325"/>
              <a:t>तुलनात्मक अभ्यास</a:t>
            </a:r>
            <a:endParaRPr sz="2325"/>
          </a:p>
          <a:p>
            <a:pPr marL="448056" lvl="0" indent="-384047" algn="l" rtl="0">
              <a:lnSpc>
                <a:spcPct val="150000"/>
              </a:lnSpc>
              <a:spcBef>
                <a:spcPts val="465"/>
              </a:spcBef>
              <a:spcAft>
                <a:spcPts val="0"/>
              </a:spcAft>
              <a:buSzPts val="1860"/>
              <a:buChar char="⦿"/>
            </a:pPr>
            <a:r>
              <a:rPr lang="en-IN" sz="2325"/>
              <a:t>बैजिक कार्य शक्य</a:t>
            </a:r>
            <a:endParaRPr sz="2325"/>
          </a:p>
          <a:p>
            <a:pPr marL="448056" lvl="0" indent="-265937" algn="l" rtl="0">
              <a:lnSpc>
                <a:spcPct val="80000"/>
              </a:lnSpc>
              <a:spcBef>
                <a:spcPts val="465"/>
              </a:spcBef>
              <a:spcAft>
                <a:spcPts val="0"/>
              </a:spcAft>
              <a:buSzPts val="1860"/>
              <a:buNone/>
            </a:pPr>
            <a:endParaRPr sz="2325"/>
          </a:p>
        </p:txBody>
      </p:sp>
      <p:sp>
        <p:nvSpPr>
          <p:cNvPr id="112" name="Google Shape;112;p16"/>
          <p:cNvSpPr txBox="1"/>
          <p:nvPr/>
        </p:nvSpPr>
        <p:spPr>
          <a:xfrm>
            <a:off x="4429124" y="3071810"/>
            <a:ext cx="4357718" cy="3214710"/>
          </a:xfrm>
          <a:prstGeom prst="rect">
            <a:avLst/>
          </a:prstGeom>
          <a:noFill/>
          <a:ln>
            <a:noFill/>
          </a:ln>
        </p:spPr>
        <p:txBody>
          <a:bodyPr spcFirstLastPara="1" wrap="square" lIns="91425" tIns="45700" rIns="91425" bIns="45700" anchor="t" anchorCtr="0">
            <a:noAutofit/>
          </a:bodyPr>
          <a:lstStyle/>
          <a:p>
            <a:pPr marL="448056" marR="0" lvl="0" indent="-384047" algn="l" rtl="0">
              <a:lnSpc>
                <a:spcPct val="80000"/>
              </a:lnSpc>
              <a:spcBef>
                <a:spcPts val="0"/>
              </a:spcBef>
              <a:spcAft>
                <a:spcPts val="0"/>
              </a:spcAft>
              <a:buClr>
                <a:schemeClr val="accent1"/>
              </a:buClr>
              <a:buSzPts val="1860"/>
              <a:buFont typeface="Noto Sans Symbols"/>
              <a:buNone/>
            </a:pPr>
            <a:r>
              <a:rPr lang="en-IN" sz="2325" b="0" i="0" u="none" strike="noStrike" cap="none">
                <a:solidFill>
                  <a:srgbClr val="FFFF00"/>
                </a:solidFill>
                <a:latin typeface="Century Gothic"/>
                <a:ea typeface="Century Gothic"/>
                <a:cs typeface="Century Gothic"/>
                <a:sym typeface="Century Gothic"/>
              </a:rPr>
              <a:t>गणितीय मध्याचे तोटे :</a:t>
            </a:r>
            <a:endParaRPr/>
          </a:p>
          <a:p>
            <a:pPr marL="448056" marR="0" lvl="0" indent="-384047" algn="l" rtl="0">
              <a:lnSpc>
                <a:spcPct val="150000"/>
              </a:lnSpc>
              <a:spcBef>
                <a:spcPts val="465"/>
              </a:spcBef>
              <a:spcAft>
                <a:spcPts val="0"/>
              </a:spcAft>
              <a:buClr>
                <a:schemeClr val="accent1"/>
              </a:buClr>
              <a:buSzPts val="1860"/>
              <a:buFont typeface="Noto Sans Symbols"/>
              <a:buChar char="⦿"/>
            </a:pPr>
            <a:r>
              <a:rPr lang="en-IN" sz="2325" b="0" i="0" u="none" strike="noStrike" cap="none">
                <a:solidFill>
                  <a:schemeClr val="lt1"/>
                </a:solidFill>
                <a:latin typeface="Century Gothic"/>
                <a:ea typeface="Century Gothic"/>
                <a:cs typeface="Century Gothic"/>
                <a:sym typeface="Century Gothic"/>
              </a:rPr>
              <a:t>अपुर्णांक संख्या येते</a:t>
            </a:r>
            <a:endParaRPr sz="2325" b="0" i="0" u="none" strike="noStrike" cap="none">
              <a:solidFill>
                <a:schemeClr val="lt1"/>
              </a:solidFill>
              <a:latin typeface="Century Gothic"/>
              <a:ea typeface="Century Gothic"/>
              <a:cs typeface="Century Gothic"/>
              <a:sym typeface="Century Gothic"/>
            </a:endParaRPr>
          </a:p>
          <a:p>
            <a:pPr marL="448056" marR="0" lvl="0" indent="-384047" algn="l" rtl="0">
              <a:lnSpc>
                <a:spcPct val="150000"/>
              </a:lnSpc>
              <a:spcBef>
                <a:spcPts val="465"/>
              </a:spcBef>
              <a:spcAft>
                <a:spcPts val="0"/>
              </a:spcAft>
              <a:buClr>
                <a:schemeClr val="accent1"/>
              </a:buClr>
              <a:buSzPts val="1860"/>
              <a:buFont typeface="Noto Sans Symbols"/>
              <a:buChar char="⦿"/>
            </a:pPr>
            <a:r>
              <a:rPr lang="en-IN" sz="2325" b="0" i="0" u="none" strike="noStrike" cap="none">
                <a:solidFill>
                  <a:schemeClr val="lt1"/>
                </a:solidFill>
                <a:latin typeface="Century Gothic"/>
                <a:ea typeface="Century Gothic"/>
                <a:cs typeface="Century Gothic"/>
                <a:sym typeface="Century Gothic"/>
              </a:rPr>
              <a:t>अंतिम किंमतीचा अधिक प्रभाव</a:t>
            </a:r>
            <a:endParaRPr sz="2325" b="0" i="0" u="none" strike="noStrike" cap="none">
              <a:solidFill>
                <a:schemeClr val="lt1"/>
              </a:solidFill>
              <a:latin typeface="Century Gothic"/>
              <a:ea typeface="Century Gothic"/>
              <a:cs typeface="Century Gothic"/>
              <a:sym typeface="Century Gothic"/>
            </a:endParaRPr>
          </a:p>
          <a:p>
            <a:pPr marL="448056" marR="0" lvl="0" indent="-384047" algn="l" rtl="0">
              <a:lnSpc>
                <a:spcPct val="150000"/>
              </a:lnSpc>
              <a:spcBef>
                <a:spcPts val="465"/>
              </a:spcBef>
              <a:spcAft>
                <a:spcPts val="0"/>
              </a:spcAft>
              <a:buClr>
                <a:schemeClr val="accent1"/>
              </a:buClr>
              <a:buSzPts val="1860"/>
              <a:buFont typeface="Noto Sans Symbols"/>
              <a:buChar char="⦿"/>
            </a:pPr>
            <a:r>
              <a:rPr lang="en-IN" sz="2325" b="0" i="0" u="none" strike="noStrike" cap="none">
                <a:solidFill>
                  <a:schemeClr val="lt1"/>
                </a:solidFill>
                <a:latin typeface="Century Gothic"/>
                <a:ea typeface="Century Gothic"/>
                <a:cs typeface="Century Gothic"/>
                <a:sym typeface="Century Gothic"/>
              </a:rPr>
              <a:t>वितरणात समानता नसते.</a:t>
            </a:r>
            <a:endParaRPr/>
          </a:p>
          <a:p>
            <a:pPr marL="448056" marR="0" lvl="0" indent="-384047" algn="l" rtl="0">
              <a:lnSpc>
                <a:spcPct val="150000"/>
              </a:lnSpc>
              <a:spcBef>
                <a:spcPts val="465"/>
              </a:spcBef>
              <a:spcAft>
                <a:spcPts val="0"/>
              </a:spcAft>
              <a:buClr>
                <a:schemeClr val="accent1"/>
              </a:buClr>
              <a:buSzPts val="1860"/>
              <a:buFont typeface="Noto Sans Symbols"/>
              <a:buChar char="⦿"/>
            </a:pPr>
            <a:r>
              <a:rPr lang="en-IN" sz="2325" b="0" i="0" u="none" strike="noStrike" cap="none">
                <a:solidFill>
                  <a:schemeClr val="lt1"/>
                </a:solidFill>
                <a:latin typeface="Century Gothic"/>
                <a:ea typeface="Century Gothic"/>
                <a:cs typeface="Century Gothic"/>
                <a:sym typeface="Century Gothic"/>
              </a:rPr>
              <a:t>आलेख काढता येत नाही.</a:t>
            </a:r>
            <a:endParaRPr/>
          </a:p>
          <a:p>
            <a:pPr marL="448056" marR="0" lvl="0" indent="-265937" algn="l" rtl="0">
              <a:lnSpc>
                <a:spcPct val="80000"/>
              </a:lnSpc>
              <a:spcBef>
                <a:spcPts val="465"/>
              </a:spcBef>
              <a:spcAft>
                <a:spcPts val="0"/>
              </a:spcAft>
              <a:buClr>
                <a:schemeClr val="accent1"/>
              </a:buClr>
              <a:buSzPts val="1860"/>
              <a:buFont typeface="Noto Sans Symbols"/>
              <a:buNone/>
            </a:pPr>
            <a:endParaRPr sz="2325" b="0" i="0" u="none" strike="noStrike" cap="none">
              <a:solidFill>
                <a:schemeClr val="lt1"/>
              </a:solidFill>
              <a:latin typeface="Century Gothic"/>
              <a:ea typeface="Century Gothic"/>
              <a:cs typeface="Century Gothic"/>
              <a:sym typeface="Century Gothic"/>
            </a:endParaRPr>
          </a:p>
          <a:p>
            <a:pPr marL="448056" marR="0" lvl="0" indent="-265937" algn="l" rtl="0">
              <a:lnSpc>
                <a:spcPct val="80000"/>
              </a:lnSpc>
              <a:spcBef>
                <a:spcPts val="465"/>
              </a:spcBef>
              <a:spcAft>
                <a:spcPts val="0"/>
              </a:spcAft>
              <a:buClr>
                <a:schemeClr val="accent1"/>
              </a:buClr>
              <a:buSzPts val="1860"/>
              <a:buFont typeface="Noto Sans Symbols"/>
              <a:buNone/>
            </a:pPr>
            <a:endParaRPr sz="2325" b="0" i="0" u="none" strike="noStrike" cap="none">
              <a:solidFill>
                <a:schemeClr val="lt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7"/>
          <p:cNvSpPr txBox="1">
            <a:spLocks noGrp="1"/>
          </p:cNvSpPr>
          <p:nvPr>
            <p:ph type="body" idx="1"/>
          </p:nvPr>
        </p:nvSpPr>
        <p:spPr>
          <a:xfrm>
            <a:off x="457200" y="428604"/>
            <a:ext cx="8229600" cy="6026204"/>
          </a:xfrm>
          <a:prstGeom prst="rect">
            <a:avLst/>
          </a:prstGeom>
          <a:noFill/>
          <a:ln>
            <a:noFill/>
          </a:ln>
        </p:spPr>
        <p:txBody>
          <a:bodyPr spcFirstLastPara="1" wrap="square" lIns="91425" tIns="45700" rIns="91425" bIns="45700" anchor="t" anchorCtr="0">
            <a:noAutofit/>
          </a:bodyPr>
          <a:lstStyle/>
          <a:p>
            <a:pPr marL="448056" lvl="0" indent="-384047" algn="l" rtl="0">
              <a:lnSpc>
                <a:spcPct val="150000"/>
              </a:lnSpc>
              <a:spcBef>
                <a:spcPts val="0"/>
              </a:spcBef>
              <a:spcAft>
                <a:spcPts val="0"/>
              </a:spcAft>
              <a:buSzPts val="2220"/>
              <a:buNone/>
            </a:pPr>
            <a:r>
              <a:rPr lang="en-IN" sz="2775">
                <a:solidFill>
                  <a:srgbClr val="00B050"/>
                </a:solidFill>
              </a:rPr>
              <a:t>2. भारांन्वित गणितीय मध्य :</a:t>
            </a:r>
            <a:endParaRPr/>
          </a:p>
          <a:p>
            <a:pPr marL="448056" lvl="0" indent="-384047" algn="l" rtl="0">
              <a:lnSpc>
                <a:spcPct val="150000"/>
              </a:lnSpc>
              <a:spcBef>
                <a:spcPts val="555"/>
              </a:spcBef>
              <a:spcAft>
                <a:spcPts val="0"/>
              </a:spcAft>
              <a:buSzPts val="2220"/>
              <a:buNone/>
            </a:pPr>
            <a:r>
              <a:rPr lang="en-IN" sz="2775"/>
              <a:t>		प्रत्येक घटकाचा भार / महत्व विचारात घेऊन काढलेल्या गुणोत्तरास भारांन्वित गणितीय मध्य म्हणतात.</a:t>
            </a:r>
            <a:endParaRPr/>
          </a:p>
          <a:p>
            <a:pPr marL="448056" lvl="0" indent="-384047" algn="l" rtl="0">
              <a:lnSpc>
                <a:spcPct val="150000"/>
              </a:lnSpc>
              <a:spcBef>
                <a:spcPts val="555"/>
              </a:spcBef>
              <a:spcAft>
                <a:spcPts val="0"/>
              </a:spcAft>
              <a:buSzPts val="2220"/>
              <a:buNone/>
            </a:pPr>
            <a:endParaRPr sz="2775"/>
          </a:p>
          <a:p>
            <a:pPr marL="448056" lvl="0" indent="-384047" algn="l" rtl="0">
              <a:lnSpc>
                <a:spcPct val="150000"/>
              </a:lnSpc>
              <a:spcBef>
                <a:spcPts val="555"/>
              </a:spcBef>
              <a:spcAft>
                <a:spcPts val="0"/>
              </a:spcAft>
              <a:buSzPts val="2220"/>
              <a:buNone/>
            </a:pPr>
            <a:r>
              <a:rPr lang="en-IN" sz="2775">
                <a:solidFill>
                  <a:srgbClr val="00B050"/>
                </a:solidFill>
              </a:rPr>
              <a:t>3. समांतर मध्य :</a:t>
            </a:r>
            <a:endParaRPr/>
          </a:p>
          <a:p>
            <a:pPr marL="448056" lvl="0" indent="-384047" algn="l" rtl="0">
              <a:lnSpc>
                <a:spcPct val="150000"/>
              </a:lnSpc>
              <a:spcBef>
                <a:spcPts val="555"/>
              </a:spcBef>
              <a:spcAft>
                <a:spcPts val="0"/>
              </a:spcAft>
              <a:buSzPts val="2220"/>
              <a:buNone/>
            </a:pPr>
            <a:r>
              <a:rPr lang="en-IN" sz="2775"/>
              <a:t>		पदमालेतील सर्व घटकांच्या एकंदर बेरजेला घटकांच्या बेरजेने भागल्यास येणारा भागाकार हा समांतर मध्य असतो. यात प्रत्यक्ष व अप्रत्यक्ष असे दोन भाग पडतात.</a:t>
            </a:r>
            <a:endParaRPr/>
          </a:p>
          <a:p>
            <a:pPr marL="448056" lvl="0" indent="-243078" algn="l" rtl="0">
              <a:spcBef>
                <a:spcPts val="555"/>
              </a:spcBef>
              <a:spcAft>
                <a:spcPts val="0"/>
              </a:spcAft>
              <a:buSzPts val="2220"/>
              <a:buNone/>
            </a:pPr>
            <a:endParaRPr sz="277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8"/>
          <p:cNvSpPr txBox="1">
            <a:spLocks noGrp="1"/>
          </p:cNvSpPr>
          <p:nvPr>
            <p:ph type="body" idx="1"/>
          </p:nvPr>
        </p:nvSpPr>
        <p:spPr>
          <a:xfrm>
            <a:off x="428596" y="285728"/>
            <a:ext cx="8229600" cy="1928826"/>
          </a:xfrm>
          <a:prstGeom prst="rect">
            <a:avLst/>
          </a:prstGeom>
          <a:noFill/>
          <a:ln>
            <a:noFill/>
          </a:ln>
        </p:spPr>
        <p:txBody>
          <a:bodyPr spcFirstLastPara="1" wrap="square" lIns="91425" tIns="45700" rIns="91425" bIns="45700" anchor="t" anchorCtr="0">
            <a:noAutofit/>
          </a:bodyPr>
          <a:lstStyle/>
          <a:p>
            <a:pPr marL="448056" lvl="0" indent="-384047" algn="l" rtl="0">
              <a:spcBef>
                <a:spcPts val="0"/>
              </a:spcBef>
              <a:spcAft>
                <a:spcPts val="0"/>
              </a:spcAft>
              <a:buSzPts val="2400"/>
              <a:buChar char="⦿"/>
            </a:pPr>
            <a:r>
              <a:rPr lang="en-IN">
                <a:solidFill>
                  <a:schemeClr val="accent1"/>
                </a:solidFill>
              </a:rPr>
              <a:t>बहूलक</a:t>
            </a:r>
            <a:endParaRPr>
              <a:solidFill>
                <a:schemeClr val="accent1"/>
              </a:solidFill>
            </a:endParaRPr>
          </a:p>
          <a:p>
            <a:pPr marL="448056" lvl="0" indent="-384047" algn="l" rtl="0">
              <a:spcBef>
                <a:spcPts val="600"/>
              </a:spcBef>
              <a:spcAft>
                <a:spcPts val="0"/>
              </a:spcAft>
              <a:buSzPts val="2400"/>
              <a:buNone/>
            </a:pPr>
            <a:r>
              <a:rPr lang="en-IN"/>
              <a:t>		दिलेल्या घटकांची आकडेवारीत जी घटक संख्या वारंवार येते तिच्या किमतीस बहूलक म्हणतात.</a:t>
            </a:r>
            <a:endParaRPr/>
          </a:p>
          <a:p>
            <a:pPr marL="448056" lvl="0" indent="-231647" algn="l" rtl="0">
              <a:spcBef>
                <a:spcPts val="600"/>
              </a:spcBef>
              <a:spcAft>
                <a:spcPts val="0"/>
              </a:spcAft>
              <a:buSzPts val="2400"/>
              <a:buNone/>
            </a:pPr>
            <a:endParaRPr/>
          </a:p>
        </p:txBody>
      </p:sp>
      <p:sp>
        <p:nvSpPr>
          <p:cNvPr id="123" name="Google Shape;123;p18"/>
          <p:cNvSpPr/>
          <p:nvPr/>
        </p:nvSpPr>
        <p:spPr>
          <a:xfrm>
            <a:off x="214282" y="2571744"/>
            <a:ext cx="3714776" cy="3970318"/>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rgbClr val="151515"/>
              </a:buClr>
              <a:buSzPts val="2800"/>
              <a:buFont typeface="Arial"/>
              <a:buNone/>
            </a:pPr>
            <a:r>
              <a:rPr lang="en-IN" sz="2800" b="0" i="0" u="none" strike="noStrike" cap="none">
                <a:solidFill>
                  <a:srgbClr val="151515"/>
                </a:solidFill>
                <a:latin typeface="Arial"/>
                <a:ea typeface="Arial"/>
                <a:cs typeface="Arial"/>
                <a:sym typeface="Arial"/>
              </a:rPr>
              <a:t>बहूलकाचे फायदे :</a:t>
            </a:r>
            <a:endParaRPr sz="1600" b="0" i="0" u="none" strike="noStrike" cap="none">
              <a:solidFill>
                <a:srgbClr val="151515"/>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निरीक्षणाचा आवलंब</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अधिक स्थिर प्रवृत्ती.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आलेखावर दाखवता येते.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सामान्यपणे समजतो.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गणितीय प्रक्रिया </a:t>
            </a:r>
            <a:endParaRPr sz="4400" b="0" i="0" u="none" strike="noStrike" cap="none">
              <a:solidFill>
                <a:schemeClr val="lt1"/>
              </a:solidFill>
              <a:latin typeface="Arial"/>
              <a:ea typeface="Arial"/>
              <a:cs typeface="Arial"/>
              <a:sym typeface="Arial"/>
            </a:endParaRPr>
          </a:p>
        </p:txBody>
      </p:sp>
      <p:sp>
        <p:nvSpPr>
          <p:cNvPr id="124" name="Google Shape;124;p18"/>
          <p:cNvSpPr/>
          <p:nvPr/>
        </p:nvSpPr>
        <p:spPr>
          <a:xfrm>
            <a:off x="4286248" y="2500306"/>
            <a:ext cx="4572032" cy="3970318"/>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rgbClr val="151515"/>
              </a:buClr>
              <a:buSzPts val="2800"/>
              <a:buFont typeface="Arial"/>
              <a:buNone/>
            </a:pPr>
            <a:r>
              <a:rPr lang="en-IN" sz="2800" b="0" i="0" u="none" strike="noStrike" cap="none">
                <a:solidFill>
                  <a:srgbClr val="151515"/>
                </a:solidFill>
                <a:latin typeface="Arial"/>
                <a:ea typeface="Arial"/>
                <a:cs typeface="Arial"/>
                <a:sym typeface="Arial"/>
              </a:rPr>
              <a:t>बहूलकाचे तोटे :</a:t>
            </a:r>
            <a:endParaRPr sz="1600" b="0" i="0" u="none" strike="noStrike" cap="none">
              <a:solidFill>
                <a:srgbClr val="151515"/>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काही वेळा ठरविणे कठिण</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अनिश्चितता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बहूलक काही वेळेस अयोग्य ठरतो.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प्रतिनिधीक नसतो.</a:t>
            </a:r>
            <a:endParaRPr sz="4400" b="0" i="0" u="none" strike="noStrike" cap="non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9"/>
          <p:cNvSpPr txBox="1">
            <a:spLocks noGrp="1"/>
          </p:cNvSpPr>
          <p:nvPr>
            <p:ph type="body" idx="1"/>
          </p:nvPr>
        </p:nvSpPr>
        <p:spPr>
          <a:xfrm>
            <a:off x="457200" y="428604"/>
            <a:ext cx="8229600" cy="2500330"/>
          </a:xfrm>
          <a:prstGeom prst="rect">
            <a:avLst/>
          </a:prstGeom>
          <a:noFill/>
          <a:ln>
            <a:noFill/>
          </a:ln>
        </p:spPr>
        <p:txBody>
          <a:bodyPr spcFirstLastPara="1" wrap="square" lIns="91425" tIns="45700" rIns="91425" bIns="45700" anchor="t" anchorCtr="0">
            <a:noAutofit/>
          </a:bodyPr>
          <a:lstStyle/>
          <a:p>
            <a:pPr marL="448056" lvl="0" indent="-384047" algn="l" rtl="0">
              <a:spcBef>
                <a:spcPts val="0"/>
              </a:spcBef>
              <a:spcAft>
                <a:spcPts val="0"/>
              </a:spcAft>
              <a:buSzPts val="2400"/>
              <a:buChar char="⦿"/>
            </a:pPr>
            <a:r>
              <a:rPr lang="en-IN"/>
              <a:t>मध्यमा</a:t>
            </a:r>
            <a:endParaRPr/>
          </a:p>
          <a:p>
            <a:pPr marL="448056" lvl="0" indent="-384047" algn="l" rtl="0">
              <a:spcBef>
                <a:spcPts val="600"/>
              </a:spcBef>
              <a:spcAft>
                <a:spcPts val="0"/>
              </a:spcAft>
              <a:buSzPts val="2400"/>
              <a:buNone/>
            </a:pPr>
            <a:r>
              <a:rPr lang="en-IN"/>
              <a:t>		सर्व घटकांची मांडणी त्याच्या किमतानूसार चढत्या अगर उतरत्या क्रमाने केली जाते यामध्ये बरोबर मध्ये येणाऱ्या घटकाच्या किमतीस मध्यमा म्हणतात.</a:t>
            </a:r>
            <a:endParaRPr/>
          </a:p>
          <a:p>
            <a:pPr marL="448056" lvl="0" indent="-231647" algn="l" rtl="0">
              <a:spcBef>
                <a:spcPts val="600"/>
              </a:spcBef>
              <a:spcAft>
                <a:spcPts val="0"/>
              </a:spcAft>
              <a:buSzPts val="2400"/>
              <a:buNone/>
            </a:pPr>
            <a:endParaRPr/>
          </a:p>
        </p:txBody>
      </p:sp>
      <p:sp>
        <p:nvSpPr>
          <p:cNvPr id="130" name="Google Shape;130;p19"/>
          <p:cNvSpPr/>
          <p:nvPr/>
        </p:nvSpPr>
        <p:spPr>
          <a:xfrm>
            <a:off x="0" y="3000372"/>
            <a:ext cx="4643438" cy="3323987"/>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rgbClr val="FFFF00"/>
              </a:buClr>
              <a:buSzPts val="2800"/>
              <a:buFont typeface="Arial"/>
              <a:buNone/>
            </a:pPr>
            <a:r>
              <a:rPr lang="en-IN" sz="2800" b="0" i="0" u="none" strike="noStrike" cap="none">
                <a:solidFill>
                  <a:srgbClr val="FFFF00"/>
                </a:solidFill>
                <a:latin typeface="Arial"/>
                <a:ea typeface="Arial"/>
                <a:cs typeface="Arial"/>
                <a:sym typeface="Arial"/>
              </a:rPr>
              <a:t>मध्यमाचे फायदे:</a:t>
            </a:r>
            <a:endParaRPr sz="1600" b="0" i="0" u="none" strike="noStrike" cap="none">
              <a:solidFill>
                <a:srgbClr val="FFFF00"/>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सोपेपणा</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अंत किमतीचा प्रभाव नाही</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ओळखता येतो.</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आलेखावर दाखवता येतो.</a:t>
            </a:r>
            <a:endParaRPr sz="4400" b="0" i="0" u="none" strike="noStrike" cap="none">
              <a:solidFill>
                <a:schemeClr val="lt1"/>
              </a:solidFill>
              <a:latin typeface="Arial"/>
              <a:ea typeface="Arial"/>
              <a:cs typeface="Arial"/>
              <a:sym typeface="Arial"/>
            </a:endParaRPr>
          </a:p>
        </p:txBody>
      </p:sp>
      <p:sp>
        <p:nvSpPr>
          <p:cNvPr id="131" name="Google Shape;131;p19"/>
          <p:cNvSpPr/>
          <p:nvPr/>
        </p:nvSpPr>
        <p:spPr>
          <a:xfrm>
            <a:off x="4500562" y="3000372"/>
            <a:ext cx="4643438" cy="3323987"/>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rgbClr val="FFFF00"/>
              </a:buClr>
              <a:buSzPts val="2800"/>
              <a:buFont typeface="Arial"/>
              <a:buNone/>
            </a:pPr>
            <a:r>
              <a:rPr lang="en-IN" sz="2800" b="0" i="0" u="none" strike="noStrike" cap="none">
                <a:solidFill>
                  <a:srgbClr val="FFFF00"/>
                </a:solidFill>
                <a:latin typeface="Arial"/>
                <a:ea typeface="Arial"/>
                <a:cs typeface="Arial"/>
                <a:sym typeface="Arial"/>
              </a:rPr>
              <a:t>मध्यमाचे दोष :</a:t>
            </a:r>
            <a:endParaRPr sz="1600" b="0" i="0" u="none" strike="noStrike" cap="none">
              <a:solidFill>
                <a:srgbClr val="FFFF00"/>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अधिक वेळ</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स्थिरता नाही</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गणितीय प्रक्रिया अशक्य</a:t>
            </a:r>
            <a:endParaRPr sz="1600" b="0" i="0" u="none" strike="noStrike" cap="none">
              <a:solidFill>
                <a:schemeClr val="lt1"/>
              </a:solidFill>
              <a:latin typeface="Arial"/>
              <a:ea typeface="Arial"/>
              <a:cs typeface="Arial"/>
              <a:sym typeface="Arial"/>
            </a:endParaRPr>
          </a:p>
          <a:p>
            <a:pPr marL="0" marR="0" lvl="0" indent="-177800" algn="l" rtl="0">
              <a:lnSpc>
                <a:spcPct val="150000"/>
              </a:lnSpc>
              <a:spcBef>
                <a:spcPts val="0"/>
              </a:spcBef>
              <a:spcAft>
                <a:spcPts val="0"/>
              </a:spcAft>
              <a:buClr>
                <a:schemeClr val="lt1"/>
              </a:buClr>
              <a:buSzPts val="2800"/>
              <a:buFont typeface="Arial"/>
              <a:buChar char="•"/>
            </a:pPr>
            <a:r>
              <a:rPr lang="en-IN" sz="2800" b="0" i="0" u="none" strike="noStrike" cap="none">
                <a:solidFill>
                  <a:schemeClr val="lt1"/>
                </a:solidFill>
                <a:latin typeface="Arial"/>
                <a:ea typeface="Arial"/>
                <a:cs typeface="Arial"/>
                <a:sym typeface="Arial"/>
              </a:rPr>
              <a:t>सर्व किमतींवर आधारित नाही</a:t>
            </a:r>
            <a:endParaRPr sz="4400" b="0" i="0" u="none" strike="noStrike" cap="non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0"/>
          <p:cNvSpPr txBox="1">
            <a:spLocks noGrp="1"/>
          </p:cNvSpPr>
          <p:nvPr>
            <p:ph type="title"/>
          </p:nvPr>
        </p:nvSpPr>
        <p:spPr>
          <a:xfrm>
            <a:off x="457200" y="267494"/>
            <a:ext cx="8229600" cy="804052"/>
          </a:xfrm>
          <a:prstGeom prst="rect">
            <a:avLst/>
          </a:prstGeom>
          <a:noFill/>
          <a:ln>
            <a:noFill/>
          </a:ln>
        </p:spPr>
        <p:txBody>
          <a:bodyPr spcFirstLastPara="1" wrap="square" lIns="91425" tIns="45700" rIns="91425" bIns="45700" anchor="ctr" anchorCtr="0">
            <a:noAutofit/>
          </a:bodyPr>
          <a:lstStyle/>
          <a:p>
            <a:pPr marL="484632" lvl="0" indent="0" algn="ctr" rtl="0">
              <a:spcBef>
                <a:spcPts val="0"/>
              </a:spcBef>
              <a:spcAft>
                <a:spcPts val="0"/>
              </a:spcAft>
              <a:buClr>
                <a:srgbClr val="FF599C"/>
              </a:buClr>
              <a:buSzPts val="4200"/>
              <a:buFont typeface="Century Gothic"/>
              <a:buNone/>
            </a:pPr>
            <a:r>
              <a:rPr lang="en-IN"/>
              <a:t>तथ्यांच्या निर्वाचनाचा अर्थ</a:t>
            </a:r>
            <a:endParaRPr/>
          </a:p>
        </p:txBody>
      </p:sp>
      <p:sp>
        <p:nvSpPr>
          <p:cNvPr id="137" name="Google Shape;137;p20"/>
          <p:cNvSpPr txBox="1">
            <a:spLocks noGrp="1"/>
          </p:cNvSpPr>
          <p:nvPr>
            <p:ph type="body" idx="1"/>
          </p:nvPr>
        </p:nvSpPr>
        <p:spPr>
          <a:xfrm>
            <a:off x="457200" y="1214422"/>
            <a:ext cx="8229600" cy="1785950"/>
          </a:xfrm>
          <a:prstGeom prst="rect">
            <a:avLst/>
          </a:prstGeom>
          <a:noFill/>
          <a:ln>
            <a:noFill/>
          </a:ln>
        </p:spPr>
        <p:txBody>
          <a:bodyPr spcFirstLastPara="1" wrap="square" lIns="91425" tIns="45700" rIns="91425" bIns="45700" anchor="t" anchorCtr="0">
            <a:noAutofit/>
          </a:bodyPr>
          <a:lstStyle/>
          <a:p>
            <a:pPr marL="448056" lvl="0" indent="-384047" algn="l" rtl="0">
              <a:lnSpc>
                <a:spcPct val="130000"/>
              </a:lnSpc>
              <a:spcBef>
                <a:spcPts val="0"/>
              </a:spcBef>
              <a:spcAft>
                <a:spcPts val="0"/>
              </a:spcAft>
              <a:buSzPts val="1680"/>
              <a:buNone/>
            </a:pPr>
            <a:r>
              <a:rPr lang="en-IN" sz="2100"/>
              <a:t>		जमा केलेल्या सामग्रीवर प्रक्रिया करून संख्याशास्त्रीय अनुमाने काढणे आणि त्यावरून संशोधन विषयातील माहीतीचे स्पष्टीकरण करणे हे संशोधनकर्त्याचे प्रमुख कार्य असते. संशोधनातून निघलेल्या निष्कर्षातून व्यापक व्यापक अर्थाचा शोध घेणे म्हणजे निर्वाचन होय.</a:t>
            </a:r>
            <a:endParaRPr/>
          </a:p>
          <a:p>
            <a:pPr marL="448056" lvl="0" indent="-277368" algn="l" rtl="0">
              <a:lnSpc>
                <a:spcPct val="80000"/>
              </a:lnSpc>
              <a:spcBef>
                <a:spcPts val="420"/>
              </a:spcBef>
              <a:spcAft>
                <a:spcPts val="0"/>
              </a:spcAft>
              <a:buSzPts val="1680"/>
              <a:buNone/>
            </a:pPr>
            <a:endParaRPr sz="2100"/>
          </a:p>
        </p:txBody>
      </p:sp>
      <p:sp>
        <p:nvSpPr>
          <p:cNvPr id="138" name="Google Shape;138;p20"/>
          <p:cNvSpPr/>
          <p:nvPr/>
        </p:nvSpPr>
        <p:spPr>
          <a:xfrm>
            <a:off x="500034" y="3143248"/>
            <a:ext cx="8154203" cy="2862322"/>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rgbClr val="FFFF00"/>
              </a:buClr>
              <a:buSzPts val="2400"/>
              <a:buFont typeface="Arial"/>
              <a:buNone/>
            </a:pPr>
            <a:r>
              <a:rPr lang="en-IN" sz="2400" b="0" i="0" u="none" strike="noStrike" cap="none">
                <a:solidFill>
                  <a:srgbClr val="FFFF00"/>
                </a:solidFill>
                <a:latin typeface="Arial"/>
                <a:ea typeface="Arial"/>
                <a:cs typeface="Arial"/>
                <a:sym typeface="Arial"/>
              </a:rPr>
              <a:t>निर्वाचनाची आवशकता का असते ?</a:t>
            </a:r>
            <a:endParaRPr sz="1400" b="0" i="0" u="none" strike="noStrike" cap="none">
              <a:solidFill>
                <a:srgbClr val="FFFF00"/>
              </a:solidFill>
              <a:latin typeface="Arial"/>
              <a:ea typeface="Arial"/>
              <a:cs typeface="Arial"/>
              <a:sym typeface="Arial"/>
            </a:endParaRPr>
          </a:p>
          <a:p>
            <a:pPr marL="0" marR="0" lvl="0" indent="-152400" algn="l" rtl="0">
              <a:lnSpc>
                <a:spcPct val="150000"/>
              </a:lnSpc>
              <a:spcBef>
                <a:spcPts val="0"/>
              </a:spcBef>
              <a:spcAft>
                <a:spcPts val="0"/>
              </a:spcAft>
              <a:buClr>
                <a:schemeClr val="lt1"/>
              </a:buClr>
              <a:buSzPts val="2400"/>
              <a:buFont typeface="Arial"/>
              <a:buChar char="•"/>
            </a:pPr>
            <a:r>
              <a:rPr lang="en-IN" sz="2400" b="0" i="0" u="none" strike="noStrike" cap="none">
                <a:solidFill>
                  <a:schemeClr val="lt1"/>
                </a:solidFill>
                <a:latin typeface="Arial"/>
                <a:ea typeface="Arial"/>
                <a:cs typeface="Arial"/>
                <a:sym typeface="Arial"/>
              </a:rPr>
              <a:t>अमुर्त तत्वाची ओळख</a:t>
            </a:r>
            <a:endParaRPr sz="1400" b="0" i="0" u="none" strike="noStrike" cap="none">
              <a:solidFill>
                <a:schemeClr val="lt1"/>
              </a:solidFill>
              <a:latin typeface="Arial"/>
              <a:ea typeface="Arial"/>
              <a:cs typeface="Arial"/>
              <a:sym typeface="Arial"/>
            </a:endParaRPr>
          </a:p>
          <a:p>
            <a:pPr marL="0" marR="0" lvl="0" indent="-152400" algn="l" rtl="0">
              <a:lnSpc>
                <a:spcPct val="150000"/>
              </a:lnSpc>
              <a:spcBef>
                <a:spcPts val="0"/>
              </a:spcBef>
              <a:spcAft>
                <a:spcPts val="0"/>
              </a:spcAft>
              <a:buClr>
                <a:schemeClr val="lt1"/>
              </a:buClr>
              <a:buSzPts val="2400"/>
              <a:buFont typeface="Arial"/>
              <a:buChar char="•"/>
            </a:pPr>
            <a:r>
              <a:rPr lang="en-IN" sz="2400" b="0" i="0" u="none" strike="noStrike" cap="none">
                <a:solidFill>
                  <a:schemeClr val="lt1"/>
                </a:solidFill>
                <a:latin typeface="Arial"/>
                <a:ea typeface="Arial"/>
                <a:cs typeface="Arial"/>
                <a:sym typeface="Arial"/>
              </a:rPr>
              <a:t>स्पष्टीकरणात्मक संकल्पनेची स्थापना</a:t>
            </a:r>
            <a:endParaRPr sz="1400" b="0" i="0" u="none" strike="noStrike" cap="none">
              <a:solidFill>
                <a:schemeClr val="lt1"/>
              </a:solidFill>
              <a:latin typeface="Arial"/>
              <a:ea typeface="Arial"/>
              <a:cs typeface="Arial"/>
              <a:sym typeface="Arial"/>
            </a:endParaRPr>
          </a:p>
          <a:p>
            <a:pPr marL="0" marR="0" lvl="0" indent="-152400" algn="l" rtl="0">
              <a:lnSpc>
                <a:spcPct val="150000"/>
              </a:lnSpc>
              <a:spcBef>
                <a:spcPts val="0"/>
              </a:spcBef>
              <a:spcAft>
                <a:spcPts val="0"/>
              </a:spcAft>
              <a:buClr>
                <a:schemeClr val="lt1"/>
              </a:buClr>
              <a:buSzPts val="2400"/>
              <a:buFont typeface="Arial"/>
              <a:buChar char="•"/>
            </a:pPr>
            <a:r>
              <a:rPr lang="en-IN" sz="2400" b="0" i="0" u="none" strike="noStrike" cap="none">
                <a:solidFill>
                  <a:schemeClr val="lt1"/>
                </a:solidFill>
                <a:latin typeface="Arial"/>
                <a:ea typeface="Arial"/>
                <a:cs typeface="Arial"/>
                <a:sym typeface="Arial"/>
              </a:rPr>
              <a:t>चांगली योग्यता</a:t>
            </a:r>
            <a:endParaRPr sz="1400" b="0" i="0" u="none" strike="noStrike" cap="none">
              <a:solidFill>
                <a:schemeClr val="lt1"/>
              </a:solidFill>
              <a:latin typeface="Arial"/>
              <a:ea typeface="Arial"/>
              <a:cs typeface="Arial"/>
              <a:sym typeface="Arial"/>
            </a:endParaRPr>
          </a:p>
          <a:p>
            <a:pPr marL="0" marR="0" lvl="0" indent="-152400" algn="l" rtl="0">
              <a:lnSpc>
                <a:spcPct val="150000"/>
              </a:lnSpc>
              <a:spcBef>
                <a:spcPts val="0"/>
              </a:spcBef>
              <a:spcAft>
                <a:spcPts val="0"/>
              </a:spcAft>
              <a:buClr>
                <a:schemeClr val="lt1"/>
              </a:buClr>
              <a:buSzPts val="2400"/>
              <a:buFont typeface="Arial"/>
              <a:buChar char="•"/>
            </a:pPr>
            <a:r>
              <a:rPr lang="en-IN" sz="2400" b="0" i="0" u="none" strike="noStrike" cap="none">
                <a:solidFill>
                  <a:schemeClr val="lt1"/>
                </a:solidFill>
                <a:latin typeface="Arial"/>
                <a:ea typeface="Arial"/>
                <a:cs typeface="Arial"/>
                <a:sym typeface="Arial"/>
              </a:rPr>
              <a:t>अन्वेषणात्मक संशोधनाचे रूपांतर प्रयोगात्मक संशोधनात होते.</a:t>
            </a:r>
            <a:endParaRPr sz="4000" b="0" i="0" u="none" strike="noStrike" cap="non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1"/>
          <p:cNvSpPr txBox="1">
            <a:spLocks noGrp="1"/>
          </p:cNvSpPr>
          <p:nvPr>
            <p:ph type="body" idx="1"/>
          </p:nvPr>
        </p:nvSpPr>
        <p:spPr>
          <a:xfrm>
            <a:off x="457200" y="428604"/>
            <a:ext cx="8229600" cy="5857916"/>
          </a:xfrm>
          <a:prstGeom prst="rect">
            <a:avLst/>
          </a:prstGeom>
          <a:noFill/>
          <a:ln>
            <a:noFill/>
          </a:ln>
        </p:spPr>
        <p:txBody>
          <a:bodyPr spcFirstLastPara="1" wrap="square" lIns="91425" tIns="45700" rIns="91425" bIns="45700" anchor="t" anchorCtr="0">
            <a:noAutofit/>
          </a:bodyPr>
          <a:lstStyle/>
          <a:p>
            <a:pPr marL="448056" lvl="0" indent="-384047" algn="l" rtl="0">
              <a:lnSpc>
                <a:spcPct val="150000"/>
              </a:lnSpc>
              <a:spcBef>
                <a:spcPts val="0"/>
              </a:spcBef>
              <a:spcAft>
                <a:spcPts val="0"/>
              </a:spcAft>
              <a:buSzPts val="2040"/>
              <a:buNone/>
            </a:pPr>
            <a:r>
              <a:rPr lang="en-IN" sz="2550">
                <a:solidFill>
                  <a:srgbClr val="FFFF00"/>
                </a:solidFill>
              </a:rPr>
              <a:t>निर्वाचनाचे तंत्र – पायऱ्या</a:t>
            </a:r>
            <a:endParaRPr sz="2550">
              <a:solidFill>
                <a:srgbClr val="FFFF00"/>
              </a:solidFill>
            </a:endParaRPr>
          </a:p>
          <a:p>
            <a:pPr marL="448056" lvl="0" indent="-384047" algn="l" rtl="0">
              <a:lnSpc>
                <a:spcPct val="150000"/>
              </a:lnSpc>
              <a:spcBef>
                <a:spcPts val="510"/>
              </a:spcBef>
              <a:spcAft>
                <a:spcPts val="0"/>
              </a:spcAft>
              <a:buSzPts val="2040"/>
              <a:buChar char="⦿"/>
            </a:pPr>
            <a:r>
              <a:rPr lang="en-IN" sz="2550"/>
              <a:t>योग्य स्पष्टीकरण</a:t>
            </a:r>
            <a:endParaRPr sz="2550"/>
          </a:p>
          <a:p>
            <a:pPr marL="448056" lvl="0" indent="-384047" algn="l" rtl="0">
              <a:lnSpc>
                <a:spcPct val="150000"/>
              </a:lnSpc>
              <a:spcBef>
                <a:spcPts val="510"/>
              </a:spcBef>
              <a:spcAft>
                <a:spcPts val="0"/>
              </a:spcAft>
              <a:buSzPts val="2040"/>
              <a:buChar char="⦿"/>
            </a:pPr>
            <a:r>
              <a:rPr lang="en-IN" sz="2550"/>
              <a:t>बाह्य माहिती</a:t>
            </a:r>
            <a:endParaRPr sz="2550"/>
          </a:p>
          <a:p>
            <a:pPr marL="448056" lvl="0" indent="-384047" algn="l" rtl="0">
              <a:lnSpc>
                <a:spcPct val="150000"/>
              </a:lnSpc>
              <a:spcBef>
                <a:spcPts val="510"/>
              </a:spcBef>
              <a:spcAft>
                <a:spcPts val="0"/>
              </a:spcAft>
              <a:buSzPts val="2040"/>
              <a:buChar char="⦿"/>
            </a:pPr>
            <a:r>
              <a:rPr lang="en-IN" sz="2550"/>
              <a:t>योग्य सल्ला</a:t>
            </a:r>
            <a:endParaRPr sz="2550"/>
          </a:p>
          <a:p>
            <a:pPr marL="448056" lvl="0" indent="-384047" algn="l" rtl="0">
              <a:lnSpc>
                <a:spcPct val="150000"/>
              </a:lnSpc>
              <a:spcBef>
                <a:spcPts val="510"/>
              </a:spcBef>
              <a:spcAft>
                <a:spcPts val="0"/>
              </a:spcAft>
              <a:buSzPts val="2040"/>
              <a:buChar char="⦿"/>
            </a:pPr>
            <a:r>
              <a:rPr lang="en-IN" sz="2550"/>
              <a:t>योग्य निर्वाचन</a:t>
            </a:r>
            <a:endParaRPr sz="2550"/>
          </a:p>
          <a:p>
            <a:pPr marL="448056" lvl="0" indent="-384047" algn="l" rtl="0">
              <a:lnSpc>
                <a:spcPct val="150000"/>
              </a:lnSpc>
              <a:spcBef>
                <a:spcPts val="510"/>
              </a:spcBef>
              <a:spcAft>
                <a:spcPts val="0"/>
              </a:spcAft>
              <a:buSzPts val="2040"/>
              <a:buNone/>
            </a:pPr>
            <a:endParaRPr sz="2550"/>
          </a:p>
          <a:p>
            <a:pPr marL="448056" lvl="0" indent="-384047" algn="l" rtl="0">
              <a:lnSpc>
                <a:spcPct val="150000"/>
              </a:lnSpc>
              <a:spcBef>
                <a:spcPts val="510"/>
              </a:spcBef>
              <a:spcAft>
                <a:spcPts val="0"/>
              </a:spcAft>
              <a:buSzPts val="2040"/>
              <a:buNone/>
            </a:pPr>
            <a:endParaRPr sz="2550"/>
          </a:p>
          <a:p>
            <a:pPr marL="448056" lvl="0" indent="-384047" algn="l" rtl="0">
              <a:lnSpc>
                <a:spcPct val="150000"/>
              </a:lnSpc>
              <a:spcBef>
                <a:spcPts val="510"/>
              </a:spcBef>
              <a:spcAft>
                <a:spcPts val="0"/>
              </a:spcAft>
              <a:buSzPts val="2040"/>
              <a:buNone/>
            </a:pPr>
            <a:endParaRPr sz="2550"/>
          </a:p>
          <a:p>
            <a:pPr marL="448056" lvl="0" indent="-384047" algn="l" rtl="0">
              <a:lnSpc>
                <a:spcPct val="150000"/>
              </a:lnSpc>
              <a:spcBef>
                <a:spcPts val="510"/>
              </a:spcBef>
              <a:spcAft>
                <a:spcPts val="0"/>
              </a:spcAft>
              <a:buSzPts val="2040"/>
              <a:buNone/>
            </a:pPr>
            <a:r>
              <a:rPr lang="en-IN" sz="2550">
                <a:solidFill>
                  <a:srgbClr val="FFFF00"/>
                </a:solidFill>
              </a:rPr>
              <a:t>निर्वाचनाची दक्षता</a:t>
            </a:r>
            <a:endParaRPr sz="2550">
              <a:solidFill>
                <a:srgbClr val="FFFF00"/>
              </a:solidFill>
            </a:endParaRPr>
          </a:p>
          <a:p>
            <a:pPr marL="448056" lvl="0" indent="-384047" algn="l" rtl="0">
              <a:lnSpc>
                <a:spcPct val="150000"/>
              </a:lnSpc>
              <a:spcBef>
                <a:spcPts val="510"/>
              </a:spcBef>
              <a:spcAft>
                <a:spcPts val="0"/>
              </a:spcAft>
              <a:buSzPts val="2040"/>
              <a:buChar char="⦿"/>
            </a:pPr>
            <a:r>
              <a:rPr lang="en-IN" sz="2550"/>
              <a:t>चुका होऊ नयेत</a:t>
            </a:r>
            <a:endParaRPr sz="2550"/>
          </a:p>
          <a:p>
            <a:pPr marL="448056" lvl="0" indent="-384047" algn="l" rtl="0">
              <a:lnSpc>
                <a:spcPct val="150000"/>
              </a:lnSpc>
              <a:spcBef>
                <a:spcPts val="510"/>
              </a:spcBef>
              <a:spcAft>
                <a:spcPts val="0"/>
              </a:spcAft>
              <a:buSzPts val="2040"/>
              <a:buChar char="⦿"/>
            </a:pPr>
            <a:r>
              <a:rPr lang="en-IN" sz="2550"/>
              <a:t>मर्यादेत रचना करावी</a:t>
            </a:r>
            <a:endParaRPr sz="2550"/>
          </a:p>
          <a:p>
            <a:pPr marL="448056" lvl="0" indent="-384047" algn="l" rtl="0">
              <a:lnSpc>
                <a:spcPct val="150000"/>
              </a:lnSpc>
              <a:spcBef>
                <a:spcPts val="510"/>
              </a:spcBef>
              <a:spcAft>
                <a:spcPts val="0"/>
              </a:spcAft>
              <a:buSzPts val="2040"/>
              <a:buChar char="⦿"/>
            </a:pPr>
            <a:r>
              <a:rPr lang="en-IN" sz="2550"/>
              <a:t>विश्लेषणाचा विषेश दृष्टिकोण म्हणून कठिण कार्य करणे</a:t>
            </a:r>
            <a:endParaRPr sz="2550"/>
          </a:p>
          <a:p>
            <a:pPr marL="448056" lvl="0" indent="-384047" algn="l" rtl="0">
              <a:lnSpc>
                <a:spcPct val="150000"/>
              </a:lnSpc>
              <a:spcBef>
                <a:spcPts val="510"/>
              </a:spcBef>
              <a:spcAft>
                <a:spcPts val="0"/>
              </a:spcAft>
              <a:buSzPts val="2040"/>
              <a:buChar char="⦿"/>
            </a:pPr>
            <a:r>
              <a:rPr lang="en-IN" sz="2550"/>
              <a:t>योग्य व संख्याशास्त्रीय पद्धतीने योग्य विश्लेषण केले पाहिजे.</a:t>
            </a:r>
            <a:endParaRPr/>
          </a:p>
          <a:p>
            <a:pPr marL="448056" lvl="0" indent="-384047" algn="l" rtl="0">
              <a:lnSpc>
                <a:spcPct val="80000"/>
              </a:lnSpc>
              <a:spcBef>
                <a:spcPts val="510"/>
              </a:spcBef>
              <a:spcAft>
                <a:spcPts val="0"/>
              </a:spcAft>
              <a:buSzPts val="2040"/>
              <a:buNone/>
            </a:pPr>
            <a:endParaRPr sz="2550"/>
          </a:p>
        </p:txBody>
      </p:sp>
    </p:spTree>
  </p:cSld>
  <p:clrMapOvr>
    <a:masterClrMapping/>
  </p:clrMapOvr>
</p:sld>
</file>

<file path=ppt/theme/theme1.xml><?xml version="1.0" encoding="utf-8"?>
<a:theme xmlns:a="http://schemas.openxmlformats.org/drawingml/2006/main" name="Verve">
  <a:themeElements>
    <a:clrScheme name="Verve">
      <a:dk1>
        <a:srgbClr val="000000"/>
      </a:dk1>
      <a:lt1>
        <a:srgbClr val="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Words>
  <Application>Microsoft Office PowerPoint</Application>
  <PresentationFormat>On-screen Show (4:3)</PresentationFormat>
  <Paragraphs>82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Noto Sans Symbols</vt:lpstr>
      <vt:lpstr>Verdana</vt:lpstr>
      <vt:lpstr>Verve</vt:lpstr>
      <vt:lpstr>राधानगरी महाविद्यालय, राधानगरी अर्थशास्त्र विभाग </vt:lpstr>
      <vt:lpstr>केंद्रीय प्रवृत्तीचे मापण </vt:lpstr>
      <vt:lpstr>केंद्रीय प्रवृत्तीच्या मापणाचे महत्व </vt:lpstr>
      <vt:lpstr>केंद्रीय प्रवृत्ती मापनाचे प्रकार</vt:lpstr>
      <vt:lpstr>PowerPoint Presentation</vt:lpstr>
      <vt:lpstr>PowerPoint Presentation</vt:lpstr>
      <vt:lpstr>PowerPoint Presentation</vt:lpstr>
      <vt:lpstr>तथ्यांच्या निर्वाचनाचा अर्थ</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राधानगरी महाविद्यालय, राधानगरी अर्थशास्त्र विभाग </dc:title>
  <dc:creator>NITIN JARANDIKAR</dc:creator>
  <cp:lastModifiedBy>Nitin</cp:lastModifiedBy>
  <cp:revision>1</cp:revision>
  <dcterms:modified xsi:type="dcterms:W3CDTF">2020-01-03T06:14:16Z</dcterms:modified>
</cp:coreProperties>
</file>