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1/13/2020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1/13/2020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1/13/2020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1/13/2020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1/13/2020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extBox 1"/>
          <p:cNvSpPr txBox="1"/>
          <p:nvPr userDrawn="1"/>
        </p:nvSpPr>
        <p:spPr>
          <a:xfrm rot="5400000">
            <a:off x="7119257" y="1447800"/>
            <a:ext cx="2819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>
                <a:solidFill>
                  <a:srgbClr val="FF0000"/>
                </a:solidFill>
              </a:rPr>
              <a:t>Dr N. A. Jarandikar</a:t>
            </a:r>
            <a:endParaRPr lang="en-IN" dirty="0">
              <a:solidFill>
                <a:srgbClr val="FF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057400"/>
            <a:ext cx="7543800" cy="1447800"/>
          </a:xfrm>
        </p:spPr>
        <p:txBody>
          <a:bodyPr/>
          <a:lstStyle/>
          <a:p>
            <a:pPr algn="ctr"/>
            <a:r>
              <a:rPr lang="en-IN" dirty="0" smtClean="0"/>
              <a:t>The Dread Departure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 smtClean="0"/>
              <a:t>A Play by </a:t>
            </a:r>
            <a:r>
              <a:rPr lang="en-IN" dirty="0" err="1" smtClean="0"/>
              <a:t>Satish</a:t>
            </a:r>
            <a:r>
              <a:rPr lang="en-IN" dirty="0" smtClean="0"/>
              <a:t> </a:t>
            </a:r>
            <a:r>
              <a:rPr lang="en-IN" dirty="0" err="1" smtClean="0"/>
              <a:t>Alekar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01848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 smtClean="0"/>
              <a:t>At home:</a:t>
            </a:r>
          </a:p>
          <a:p>
            <a:r>
              <a:rPr lang="en-IN" dirty="0" smtClean="0"/>
              <a:t>Rama tells Nana about a person who wears suit and dark glasses; asks to invite him on the 13</a:t>
            </a:r>
            <a:r>
              <a:rPr lang="en-IN" baseline="30000" dirty="0" smtClean="0"/>
              <a:t>th</a:t>
            </a:r>
            <a:r>
              <a:rPr lang="en-IN" dirty="0" smtClean="0"/>
              <a:t> day ceremony (“third from the left”)</a:t>
            </a:r>
          </a:p>
          <a:p>
            <a:r>
              <a:rPr lang="en-IN" dirty="0" err="1" smtClean="0"/>
              <a:t>Bhaurao</a:t>
            </a:r>
            <a:r>
              <a:rPr lang="en-IN" dirty="0" smtClean="0"/>
              <a:t> attempts to meet Rama in the guise of  “the third from the left”</a:t>
            </a:r>
          </a:p>
          <a:p>
            <a:r>
              <a:rPr lang="en-IN" dirty="0" smtClean="0"/>
              <a:t>Rama faints due to stink of </a:t>
            </a:r>
            <a:r>
              <a:rPr lang="en-IN" dirty="0" err="1" smtClean="0"/>
              <a:t>Bhaurao</a:t>
            </a:r>
            <a:endParaRPr lang="en-IN" dirty="0" smtClean="0"/>
          </a:p>
          <a:p>
            <a:r>
              <a:rPr lang="en-IN" dirty="0" smtClean="0"/>
              <a:t>Nana revisits old crematorium; watchman demands </a:t>
            </a:r>
            <a:r>
              <a:rPr lang="en-IN" dirty="0" err="1" smtClean="0"/>
              <a:t>Rs</a:t>
            </a:r>
            <a:r>
              <a:rPr lang="en-IN" dirty="0" smtClean="0"/>
              <a:t>. 2000 as bribe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38638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 smtClean="0"/>
              <a:t>One insurance agent hands over Nana a cheque of </a:t>
            </a:r>
            <a:r>
              <a:rPr lang="en-IN" dirty="0" err="1" smtClean="0"/>
              <a:t>Rs</a:t>
            </a:r>
            <a:r>
              <a:rPr lang="en-IN" dirty="0" smtClean="0"/>
              <a:t>. 10, 000 which had been insured by </a:t>
            </a:r>
            <a:r>
              <a:rPr lang="en-IN" dirty="0" err="1" smtClean="0"/>
              <a:t>Bhaurao</a:t>
            </a:r>
            <a:endParaRPr lang="en-IN" dirty="0" smtClean="0"/>
          </a:p>
          <a:p>
            <a:r>
              <a:rPr lang="en-IN" dirty="0" smtClean="0"/>
              <a:t>From that Nana gives </a:t>
            </a:r>
            <a:r>
              <a:rPr lang="en-IN" dirty="0" err="1" smtClean="0"/>
              <a:t>Rs</a:t>
            </a:r>
            <a:r>
              <a:rPr lang="en-IN" dirty="0" smtClean="0"/>
              <a:t>. 2000 to the watchman</a:t>
            </a:r>
          </a:p>
          <a:p>
            <a:r>
              <a:rPr lang="en-IN" dirty="0" smtClean="0"/>
              <a:t>Watchman allows Nana to cremate </a:t>
            </a:r>
            <a:r>
              <a:rPr lang="en-IN" dirty="0" err="1" smtClean="0"/>
              <a:t>Bhaurao</a:t>
            </a:r>
            <a:r>
              <a:rPr lang="en-IN" dirty="0" smtClean="0"/>
              <a:t> in the old crematorium</a:t>
            </a:r>
          </a:p>
          <a:p>
            <a:r>
              <a:rPr lang="en-IN" dirty="0" err="1" smtClean="0"/>
              <a:t>Bhaurao’s</a:t>
            </a:r>
            <a:r>
              <a:rPr lang="en-IN" dirty="0" smtClean="0"/>
              <a:t> death wish is in this way fulfilled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51836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133600"/>
            <a:ext cx="5715000" cy="320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89106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 err="1" smtClean="0"/>
              <a:t>Satish</a:t>
            </a:r>
            <a:r>
              <a:rPr lang="en-IN" dirty="0" smtClean="0"/>
              <a:t> </a:t>
            </a:r>
            <a:r>
              <a:rPr lang="en-IN" dirty="0" err="1" smtClean="0"/>
              <a:t>vasant</a:t>
            </a:r>
            <a:r>
              <a:rPr lang="en-IN" dirty="0" smtClean="0"/>
              <a:t> </a:t>
            </a:r>
            <a:r>
              <a:rPr lang="en-IN" dirty="0" err="1" smtClean="0"/>
              <a:t>Alekar</a:t>
            </a:r>
            <a:r>
              <a:rPr lang="en-IN" dirty="0" smtClean="0"/>
              <a:t> </a:t>
            </a:r>
            <a:endParaRPr lang="en-IN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981200"/>
            <a:ext cx="2971800" cy="327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58268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Biography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 smtClean="0"/>
              <a:t>Born in 1949</a:t>
            </a:r>
          </a:p>
          <a:p>
            <a:r>
              <a:rPr lang="en-IN" dirty="0" smtClean="0"/>
              <a:t>Important Marathi dramatist of the 20</a:t>
            </a:r>
            <a:r>
              <a:rPr lang="en-IN" baseline="30000" dirty="0" smtClean="0"/>
              <a:t>th</a:t>
            </a:r>
            <a:r>
              <a:rPr lang="en-IN" dirty="0" smtClean="0"/>
              <a:t> century</a:t>
            </a:r>
          </a:p>
          <a:p>
            <a:r>
              <a:rPr lang="en-IN" dirty="0" smtClean="0"/>
              <a:t>Marathi playwright, actor and director</a:t>
            </a:r>
          </a:p>
          <a:p>
            <a:r>
              <a:rPr lang="en-IN" dirty="0" smtClean="0"/>
              <a:t>Founder member of well known Theatre Academy, Pune</a:t>
            </a:r>
          </a:p>
          <a:p>
            <a:r>
              <a:rPr lang="en-IN" dirty="0" smtClean="0"/>
              <a:t>Recipient of </a:t>
            </a:r>
            <a:r>
              <a:rPr lang="en-IN" dirty="0" err="1" smtClean="0"/>
              <a:t>Padmashree</a:t>
            </a:r>
            <a:r>
              <a:rPr lang="en-IN" dirty="0" smtClean="0"/>
              <a:t> Award</a:t>
            </a:r>
          </a:p>
          <a:p>
            <a:r>
              <a:rPr lang="en-IN" dirty="0" smtClean="0"/>
              <a:t>Recipient of </a:t>
            </a:r>
            <a:r>
              <a:rPr lang="en-IN" dirty="0" err="1" smtClean="0"/>
              <a:t>Sangeet</a:t>
            </a:r>
            <a:r>
              <a:rPr lang="en-IN" dirty="0" smtClean="0"/>
              <a:t> </a:t>
            </a:r>
            <a:r>
              <a:rPr lang="en-IN" dirty="0" err="1" smtClean="0"/>
              <a:t>Natak</a:t>
            </a:r>
            <a:r>
              <a:rPr lang="en-IN" dirty="0" smtClean="0"/>
              <a:t> </a:t>
            </a:r>
            <a:r>
              <a:rPr lang="en-IN" dirty="0" err="1" smtClean="0"/>
              <a:t>Akademi</a:t>
            </a:r>
            <a:r>
              <a:rPr lang="en-IN" dirty="0" smtClean="0"/>
              <a:t> Award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5608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Important plays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dirty="0"/>
              <a:t>  </a:t>
            </a:r>
            <a:endParaRPr lang="en-IN" dirty="0" smtClean="0"/>
          </a:p>
          <a:p>
            <a:r>
              <a:rPr lang="en-IN" i="1" dirty="0" smtClean="0"/>
              <a:t>Mickey </a:t>
            </a:r>
            <a:r>
              <a:rPr lang="en-IN" i="1" dirty="0" err="1"/>
              <a:t>ani</a:t>
            </a:r>
            <a:r>
              <a:rPr lang="en-IN" i="1" dirty="0"/>
              <a:t> Memsahib</a:t>
            </a:r>
            <a:r>
              <a:rPr lang="en-IN" dirty="0"/>
              <a:t> (1973</a:t>
            </a:r>
            <a:r>
              <a:rPr lang="en-IN" dirty="0" smtClean="0"/>
              <a:t>)</a:t>
            </a:r>
          </a:p>
          <a:p>
            <a:r>
              <a:rPr lang="en-IN" i="1" dirty="0" err="1"/>
              <a:t>Mahanirvan</a:t>
            </a:r>
            <a:r>
              <a:rPr lang="en-IN" dirty="0"/>
              <a:t> (1974</a:t>
            </a:r>
            <a:r>
              <a:rPr lang="en-IN" dirty="0" smtClean="0"/>
              <a:t>)</a:t>
            </a:r>
            <a:endParaRPr lang="en-IN" dirty="0"/>
          </a:p>
          <a:p>
            <a:r>
              <a:rPr lang="en-IN" i="1" dirty="0" err="1"/>
              <a:t>Mahapoor</a:t>
            </a:r>
            <a:r>
              <a:rPr lang="en-IN" dirty="0"/>
              <a:t> (1975</a:t>
            </a:r>
            <a:r>
              <a:rPr lang="en-IN" dirty="0" smtClean="0"/>
              <a:t>)</a:t>
            </a:r>
            <a:r>
              <a:rPr lang="en-IN" dirty="0"/>
              <a:t> </a:t>
            </a:r>
            <a:endParaRPr lang="en-IN" dirty="0" smtClean="0"/>
          </a:p>
          <a:p>
            <a:r>
              <a:rPr lang="en-IN" i="1" dirty="0" smtClean="0"/>
              <a:t>Begum </a:t>
            </a:r>
            <a:r>
              <a:rPr lang="en-IN" i="1" dirty="0" err="1"/>
              <a:t>Barve</a:t>
            </a:r>
            <a:r>
              <a:rPr lang="en-IN" dirty="0"/>
              <a:t> (1979</a:t>
            </a:r>
            <a:r>
              <a:rPr lang="en-IN" dirty="0" smtClean="0"/>
              <a:t>)</a:t>
            </a:r>
          </a:p>
          <a:p>
            <a:r>
              <a:rPr lang="en-IN" i="1" dirty="0" err="1"/>
              <a:t>Atirekee</a:t>
            </a:r>
            <a:r>
              <a:rPr lang="en-IN" dirty="0"/>
              <a:t> (1990</a:t>
            </a:r>
            <a:r>
              <a:rPr lang="en-IN" dirty="0" smtClean="0"/>
              <a:t>)</a:t>
            </a:r>
          </a:p>
          <a:p>
            <a:r>
              <a:rPr lang="en-IN" i="1" dirty="0" err="1"/>
              <a:t>Pidhijat</a:t>
            </a:r>
            <a:r>
              <a:rPr lang="en-IN" dirty="0"/>
              <a:t> (2003</a:t>
            </a:r>
            <a:r>
              <a:rPr lang="en-IN" dirty="0" smtClean="0"/>
              <a:t>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61015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 smtClean="0"/>
              <a:t>mahanirvan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 smtClean="0"/>
              <a:t>Translated into </a:t>
            </a:r>
            <a:r>
              <a:rPr lang="en-IN" dirty="0"/>
              <a:t>E</a:t>
            </a:r>
            <a:r>
              <a:rPr lang="en-IN" dirty="0" smtClean="0"/>
              <a:t>nglish by </a:t>
            </a:r>
            <a:r>
              <a:rPr lang="en-IN" dirty="0" err="1" smtClean="0"/>
              <a:t>Gauri</a:t>
            </a:r>
            <a:r>
              <a:rPr lang="en-IN" dirty="0" smtClean="0"/>
              <a:t> </a:t>
            </a:r>
            <a:r>
              <a:rPr lang="en-IN" dirty="0" err="1" smtClean="0"/>
              <a:t>Deshpande</a:t>
            </a:r>
            <a:endParaRPr lang="en-IN" dirty="0" smtClean="0"/>
          </a:p>
          <a:p>
            <a:r>
              <a:rPr lang="en-IN" dirty="0" smtClean="0"/>
              <a:t>English title is </a:t>
            </a:r>
            <a:r>
              <a:rPr lang="en-IN" i="1" dirty="0" smtClean="0"/>
              <a:t>The Dread Departure</a:t>
            </a:r>
          </a:p>
          <a:p>
            <a:r>
              <a:rPr lang="en-IN" dirty="0" smtClean="0"/>
              <a:t>Divided into two acts</a:t>
            </a:r>
          </a:p>
          <a:p>
            <a:endParaRPr lang="en-IN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048000"/>
            <a:ext cx="7696200" cy="300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52504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Main characters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 err="1" smtClean="0"/>
              <a:t>Bhaurao</a:t>
            </a:r>
            <a:r>
              <a:rPr lang="en-IN" dirty="0" smtClean="0"/>
              <a:t>: A middle aged/middle class man</a:t>
            </a:r>
          </a:p>
          <a:p>
            <a:r>
              <a:rPr lang="en-IN" dirty="0" smtClean="0"/>
              <a:t>Rama: </a:t>
            </a:r>
            <a:r>
              <a:rPr lang="en-IN" dirty="0" err="1" smtClean="0"/>
              <a:t>Bhaurao’s</a:t>
            </a:r>
            <a:r>
              <a:rPr lang="en-IN" dirty="0" smtClean="0"/>
              <a:t> wife</a:t>
            </a:r>
          </a:p>
          <a:p>
            <a:r>
              <a:rPr lang="en-IN" dirty="0" smtClean="0"/>
              <a:t>Nana: </a:t>
            </a:r>
            <a:r>
              <a:rPr lang="en-IN" dirty="0" err="1" smtClean="0"/>
              <a:t>Bhaurao’s</a:t>
            </a:r>
            <a:r>
              <a:rPr lang="en-IN" dirty="0" smtClean="0"/>
              <a:t> son</a:t>
            </a:r>
          </a:p>
          <a:p>
            <a:r>
              <a:rPr lang="en-IN" dirty="0" smtClean="0"/>
              <a:t>Neighbours</a:t>
            </a:r>
          </a:p>
          <a:p>
            <a:r>
              <a:rPr lang="en-IN" dirty="0" smtClean="0"/>
              <a:t>Watchman</a:t>
            </a:r>
          </a:p>
          <a:p>
            <a:endParaRPr lang="en-IN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3962400"/>
            <a:ext cx="5638800" cy="22860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57977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Act I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IN" dirty="0" smtClean="0"/>
          </a:p>
          <a:p>
            <a:r>
              <a:rPr lang="en-IN" dirty="0" smtClean="0"/>
              <a:t>Begins with death of </a:t>
            </a:r>
            <a:r>
              <a:rPr lang="en-IN" dirty="0" err="1" smtClean="0"/>
              <a:t>Bhaurao</a:t>
            </a:r>
            <a:endParaRPr lang="en-IN" dirty="0" smtClean="0"/>
          </a:p>
          <a:p>
            <a:r>
              <a:rPr lang="en-IN" dirty="0" smtClean="0"/>
              <a:t>Wailing Rama; neighbours gathered</a:t>
            </a:r>
          </a:p>
          <a:p>
            <a:r>
              <a:rPr lang="en-IN" dirty="0" smtClean="0"/>
              <a:t>Preparations set for </a:t>
            </a:r>
            <a:r>
              <a:rPr lang="en-IN" dirty="0" err="1" smtClean="0"/>
              <a:t>Bhaurao’s</a:t>
            </a:r>
            <a:r>
              <a:rPr lang="en-IN" dirty="0" smtClean="0"/>
              <a:t> cremation</a:t>
            </a:r>
          </a:p>
          <a:p>
            <a:r>
              <a:rPr lang="en-IN" dirty="0" smtClean="0"/>
              <a:t>Waiting for Nana who has gone to play tournaments of Prisoner’s Base</a:t>
            </a:r>
          </a:p>
          <a:p>
            <a:r>
              <a:rPr lang="en-IN" dirty="0" smtClean="0"/>
              <a:t>With Nana’s arrival begins procession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61916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 smtClean="0"/>
              <a:t>At crematorium:</a:t>
            </a:r>
          </a:p>
          <a:p>
            <a:r>
              <a:rPr lang="en-IN" dirty="0" smtClean="0"/>
              <a:t>Private property; cremation not allowed</a:t>
            </a:r>
          </a:p>
          <a:p>
            <a:r>
              <a:rPr lang="en-IN" dirty="0" smtClean="0"/>
              <a:t>Neighbours disperse one by one</a:t>
            </a:r>
          </a:p>
          <a:p>
            <a:r>
              <a:rPr lang="en-IN" dirty="0" smtClean="0"/>
              <a:t>Only Nana and </a:t>
            </a:r>
            <a:r>
              <a:rPr lang="en-IN" dirty="0" err="1" smtClean="0"/>
              <a:t>Bhaurao</a:t>
            </a:r>
            <a:r>
              <a:rPr lang="en-IN" dirty="0" smtClean="0"/>
              <a:t> are left</a:t>
            </a:r>
          </a:p>
          <a:p>
            <a:r>
              <a:rPr lang="en-IN" dirty="0" err="1" smtClean="0"/>
              <a:t>Bhaurao</a:t>
            </a:r>
            <a:r>
              <a:rPr lang="en-IN" dirty="0" smtClean="0"/>
              <a:t> speaks; Nana terrified</a:t>
            </a:r>
          </a:p>
          <a:p>
            <a:r>
              <a:rPr lang="en-IN" dirty="0" err="1" smtClean="0"/>
              <a:t>Bhaurao’s</a:t>
            </a:r>
            <a:r>
              <a:rPr lang="en-IN" dirty="0" smtClean="0"/>
              <a:t> last wish to be cremated in the old crematorium</a:t>
            </a:r>
          </a:p>
          <a:p>
            <a:r>
              <a:rPr lang="en-IN" dirty="0" smtClean="0"/>
              <a:t>Nana drags the corpse of </a:t>
            </a:r>
            <a:r>
              <a:rPr lang="en-IN" dirty="0" err="1" smtClean="0"/>
              <a:t>Bhaurao</a:t>
            </a:r>
            <a:r>
              <a:rPr lang="en-IN" dirty="0" smtClean="0"/>
              <a:t> home</a:t>
            </a:r>
          </a:p>
          <a:p>
            <a:r>
              <a:rPr lang="en-IN" dirty="0" smtClean="0"/>
              <a:t>Ends Act I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82135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Act II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 smtClean="0"/>
              <a:t>10</a:t>
            </a:r>
            <a:r>
              <a:rPr lang="en-IN" baseline="30000" dirty="0" smtClean="0"/>
              <a:t>th</a:t>
            </a:r>
            <a:r>
              <a:rPr lang="en-IN" dirty="0" smtClean="0"/>
              <a:t> day after </a:t>
            </a:r>
            <a:r>
              <a:rPr lang="en-IN" dirty="0" err="1" smtClean="0"/>
              <a:t>Bhaurao’s</a:t>
            </a:r>
            <a:r>
              <a:rPr lang="en-IN" dirty="0" smtClean="0"/>
              <a:t> death</a:t>
            </a:r>
          </a:p>
          <a:p>
            <a:r>
              <a:rPr lang="en-IN" dirty="0" smtClean="0"/>
              <a:t>Nana comes to crematorium; he is followed by </a:t>
            </a:r>
            <a:r>
              <a:rPr lang="en-IN" dirty="0" err="1" smtClean="0"/>
              <a:t>Bhaurao</a:t>
            </a:r>
            <a:endParaRPr lang="en-IN" dirty="0" smtClean="0"/>
          </a:p>
          <a:p>
            <a:r>
              <a:rPr lang="en-IN" dirty="0" err="1" smtClean="0"/>
              <a:t>Bhaurao</a:t>
            </a:r>
            <a:r>
              <a:rPr lang="en-IN" dirty="0" smtClean="0"/>
              <a:t> eats rice which actually is brought by Nana to make rice balls (an offering to the departed soul, i.e. </a:t>
            </a:r>
            <a:r>
              <a:rPr lang="en-IN" dirty="0" err="1" smtClean="0"/>
              <a:t>Bhaurao</a:t>
            </a:r>
            <a:r>
              <a:rPr lang="en-IN" dirty="0" smtClean="0"/>
              <a:t>)</a:t>
            </a:r>
          </a:p>
          <a:p>
            <a:r>
              <a:rPr lang="en-IN" dirty="0" err="1" smtClean="0"/>
              <a:t>Bhaurao</a:t>
            </a:r>
            <a:r>
              <a:rPr lang="en-IN" dirty="0" smtClean="0"/>
              <a:t> informs him about his cut finger; Nana stitches the finger</a:t>
            </a:r>
          </a:p>
          <a:p>
            <a:r>
              <a:rPr lang="en-IN" dirty="0" smtClean="0"/>
              <a:t>Decaying the dead body of </a:t>
            </a:r>
            <a:r>
              <a:rPr lang="en-IN" dirty="0" err="1" smtClean="0"/>
              <a:t>Bhaurao</a:t>
            </a:r>
            <a:r>
              <a:rPr lang="en-IN" dirty="0" smtClean="0"/>
              <a:t>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92613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27</TotalTime>
  <Words>338</Words>
  <Application>Microsoft Office PowerPoint</Application>
  <PresentationFormat>On-screen Show (4:3)</PresentationFormat>
  <Paragraphs>58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Oriel</vt:lpstr>
      <vt:lpstr>The Dread Departure</vt:lpstr>
      <vt:lpstr>Satish vasant Alekar </vt:lpstr>
      <vt:lpstr>Biography</vt:lpstr>
      <vt:lpstr>Important plays</vt:lpstr>
      <vt:lpstr>mahanirvan</vt:lpstr>
      <vt:lpstr>Main characters</vt:lpstr>
      <vt:lpstr>Act I</vt:lpstr>
      <vt:lpstr>PowerPoint Presentation</vt:lpstr>
      <vt:lpstr>Act II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Dread Departure</dc:title>
  <dc:creator>NITIN JARANDIKAR</dc:creator>
  <cp:lastModifiedBy>Nitin</cp:lastModifiedBy>
  <cp:revision>7</cp:revision>
  <dcterms:created xsi:type="dcterms:W3CDTF">2006-08-16T00:00:00Z</dcterms:created>
  <dcterms:modified xsi:type="dcterms:W3CDTF">2020-01-13T14:50:59Z</dcterms:modified>
</cp:coreProperties>
</file>