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Toba </a:t>
            </a:r>
            <a:r>
              <a:rPr lang="en-IN" dirty="0" err="1" smtClean="0"/>
              <a:t>tek</a:t>
            </a:r>
            <a:r>
              <a:rPr lang="en-IN" dirty="0" smtClean="0"/>
              <a:t> </a:t>
            </a:r>
            <a:r>
              <a:rPr lang="en-IN" dirty="0" err="1" smtClean="0"/>
              <a:t>singh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A short story by Sadat </a:t>
            </a:r>
            <a:r>
              <a:rPr lang="en-IN" dirty="0" err="1" smtClean="0"/>
              <a:t>Hasan</a:t>
            </a:r>
            <a:r>
              <a:rPr lang="en-IN" dirty="0" smtClean="0"/>
              <a:t> </a:t>
            </a:r>
            <a:r>
              <a:rPr lang="en-IN" dirty="0" err="1" smtClean="0"/>
              <a:t>Manto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6323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37160" indent="0">
              <a:buNone/>
            </a:pPr>
            <a:r>
              <a:rPr lang="en-IN" dirty="0" smtClean="0"/>
              <a:t>“</a:t>
            </a:r>
            <a:r>
              <a:rPr lang="hi-IN" dirty="0" smtClean="0"/>
              <a:t>ये </a:t>
            </a:r>
            <a:r>
              <a:rPr lang="hi-IN" dirty="0"/>
              <a:t>वो सहर तो नहीं जिस की आरज़ू लेकर </a:t>
            </a:r>
            <a:endParaRPr lang="en-IN" dirty="0" smtClean="0"/>
          </a:p>
          <a:p>
            <a:pPr marL="137160" indent="0">
              <a:buNone/>
            </a:pPr>
            <a:r>
              <a:rPr lang="hi-IN" dirty="0" smtClean="0"/>
              <a:t>चले </a:t>
            </a:r>
            <a:r>
              <a:rPr lang="hi-IN" dirty="0"/>
              <a:t>थे यार कि मिल जायेगी कहीं न कहीं </a:t>
            </a:r>
            <a:endParaRPr lang="en-IN" dirty="0" smtClean="0"/>
          </a:p>
          <a:p>
            <a:pPr marL="137160" indent="0">
              <a:buNone/>
            </a:pPr>
            <a:r>
              <a:rPr lang="hi-IN" dirty="0" smtClean="0"/>
              <a:t>फ़लक </a:t>
            </a:r>
            <a:r>
              <a:rPr lang="hi-IN" dirty="0"/>
              <a:t>के दश्त में तारों की आख़री मंज़िल </a:t>
            </a:r>
            <a:endParaRPr lang="en-IN" dirty="0" smtClean="0"/>
          </a:p>
          <a:p>
            <a:pPr marL="137160" indent="0">
              <a:buNone/>
            </a:pPr>
            <a:r>
              <a:rPr lang="hi-IN" dirty="0" smtClean="0"/>
              <a:t>कहीं </a:t>
            </a:r>
            <a:r>
              <a:rPr lang="hi-IN" dirty="0"/>
              <a:t>तो होगा शब-ए-सुस्त मौज् का साहिल </a:t>
            </a:r>
            <a:endParaRPr lang="en-IN" dirty="0" smtClean="0"/>
          </a:p>
          <a:p>
            <a:pPr marL="137160" indent="0">
              <a:buNone/>
            </a:pPr>
            <a:r>
              <a:rPr lang="hi-IN" dirty="0" smtClean="0"/>
              <a:t>कहीं </a:t>
            </a:r>
            <a:r>
              <a:rPr lang="hi-IN" dirty="0"/>
              <a:t>तो जा के रुकेगा </a:t>
            </a:r>
            <a:r>
              <a:rPr lang="hi-IN" dirty="0" smtClean="0"/>
              <a:t>सफ़िना-ए-ग़म-ए-दिल</a:t>
            </a:r>
            <a:endParaRPr lang="en-IN" dirty="0" smtClean="0"/>
          </a:p>
          <a:p>
            <a:pPr marL="137160" indent="0">
              <a:buNone/>
            </a:pPr>
            <a:endParaRPr lang="en-IN" dirty="0" smtClean="0"/>
          </a:p>
          <a:p>
            <a:r>
              <a:rPr lang="hi-IN" dirty="0"/>
              <a:t>अभी चिराग़-ए-सर-ए-राह को कुछ ख़बर ही नहीं </a:t>
            </a:r>
            <a:endParaRPr lang="en-IN" dirty="0" smtClean="0"/>
          </a:p>
          <a:p>
            <a:pPr marL="137160" indent="0">
              <a:buNone/>
            </a:pPr>
            <a:r>
              <a:rPr lang="hi-IN" dirty="0" smtClean="0"/>
              <a:t>अभी </a:t>
            </a:r>
            <a:r>
              <a:rPr lang="hi-IN" dirty="0"/>
              <a:t>गरानि-ए-शब में कमी नहीं आई </a:t>
            </a:r>
            <a:endParaRPr lang="en-IN" dirty="0" smtClean="0"/>
          </a:p>
          <a:p>
            <a:pPr marL="137160" indent="0">
              <a:buNone/>
            </a:pPr>
            <a:r>
              <a:rPr lang="hi-IN" dirty="0" smtClean="0"/>
              <a:t>नजात-ए-दीद-ओ-दिल </a:t>
            </a:r>
            <a:r>
              <a:rPr lang="hi-IN" dirty="0"/>
              <a:t>की घड़ी नहीं आई </a:t>
            </a:r>
            <a:endParaRPr lang="en-IN" dirty="0" smtClean="0"/>
          </a:p>
          <a:p>
            <a:pPr marL="137160" indent="0">
              <a:buNone/>
            </a:pPr>
            <a:r>
              <a:rPr lang="hi-IN" dirty="0" smtClean="0"/>
              <a:t>चले </a:t>
            </a:r>
            <a:r>
              <a:rPr lang="hi-IN" dirty="0"/>
              <a:t>चलो कि वो मंज़िल अभी नहीं </a:t>
            </a:r>
            <a:r>
              <a:rPr lang="hi-IN" dirty="0" smtClean="0"/>
              <a:t>आई</a:t>
            </a:r>
            <a:endParaRPr lang="en-IN" dirty="0" smtClean="0"/>
          </a:p>
          <a:p>
            <a:pPr marL="137160" indent="0">
              <a:buNone/>
            </a:pPr>
            <a:r>
              <a:rPr lang="en-IN" dirty="0"/>
              <a:t> </a:t>
            </a:r>
            <a:r>
              <a:rPr lang="en-IN" dirty="0" smtClean="0"/>
              <a:t>				- </a:t>
            </a:r>
            <a:r>
              <a:rPr lang="en-IN" dirty="0" err="1" smtClean="0"/>
              <a:t>Faiz</a:t>
            </a:r>
            <a:r>
              <a:rPr lang="en-IN" dirty="0" smtClean="0"/>
              <a:t> </a:t>
            </a:r>
            <a:r>
              <a:rPr lang="en-IN" dirty="0"/>
              <a:t>Ahmad </a:t>
            </a:r>
            <a:r>
              <a:rPr lang="en-IN" dirty="0" err="1"/>
              <a:t>Faiz</a:t>
            </a:r>
            <a:r>
              <a:rPr lang="en-IN" dirty="0"/>
              <a:t> </a:t>
            </a:r>
            <a:r>
              <a:rPr lang="hi-IN" dirty="0" smtClean="0"/>
              <a:t> </a:t>
            </a:r>
            <a:r>
              <a:rPr lang="hi-IN" dirty="0"/>
              <a:t/>
            </a:r>
            <a:br>
              <a:rPr lang="hi-IN" dirty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5006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0" dirty="0" smtClean="0">
                <a:solidFill>
                  <a:schemeClr val="tx1"/>
                </a:solidFill>
                <a:effectLst/>
              </a:rPr>
              <a:t>“</a:t>
            </a:r>
            <a:r>
              <a:rPr lang="hi-IN" b="0" dirty="0" smtClean="0">
                <a:solidFill>
                  <a:schemeClr val="tx1"/>
                </a:solidFill>
                <a:effectLst/>
              </a:rPr>
              <a:t>बोल </a:t>
            </a:r>
            <a:r>
              <a:rPr lang="hi-IN" b="0" dirty="0">
                <a:solidFill>
                  <a:schemeClr val="tx1"/>
                </a:solidFill>
                <a:effectLst/>
              </a:rPr>
              <a:t>कि लब आज़ाद हैं तेरे</a:t>
            </a:r>
            <a:r>
              <a:rPr lang="hi-IN" dirty="0">
                <a:solidFill>
                  <a:schemeClr val="tx1"/>
                </a:solidFill>
              </a:rPr>
              <a:t/>
            </a:r>
            <a:br>
              <a:rPr lang="hi-IN" dirty="0">
                <a:solidFill>
                  <a:schemeClr val="tx1"/>
                </a:solidFill>
              </a:rPr>
            </a:br>
            <a:r>
              <a:rPr lang="hi-IN" b="0" dirty="0">
                <a:solidFill>
                  <a:schemeClr val="tx1"/>
                </a:solidFill>
                <a:effectLst/>
              </a:rPr>
              <a:t>बोल ज़बाँ अब तक तेरी </a:t>
            </a:r>
            <a:r>
              <a:rPr lang="hi-IN" b="0" dirty="0" smtClean="0">
                <a:solidFill>
                  <a:schemeClr val="tx1"/>
                </a:solidFill>
                <a:effectLst/>
              </a:rPr>
              <a:t>है</a:t>
            </a:r>
            <a:r>
              <a:rPr lang="en-IN" b="0" dirty="0" smtClean="0">
                <a:solidFill>
                  <a:schemeClr val="tx1"/>
                </a:solidFill>
                <a:effectLst/>
              </a:rPr>
              <a:t> …”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r>
              <a:rPr lang="en-IN" dirty="0" err="1" smtClean="0"/>
              <a:t>Manto</a:t>
            </a:r>
            <a:r>
              <a:rPr lang="en-IN" dirty="0" smtClean="0"/>
              <a:t> </a:t>
            </a:r>
            <a:r>
              <a:rPr lang="en-IN" smtClean="0"/>
              <a:t>was a staunch </a:t>
            </a:r>
            <a:r>
              <a:rPr lang="en-IN" dirty="0" smtClean="0"/>
              <a:t>supporter of  the freedom of expression</a:t>
            </a:r>
          </a:p>
          <a:p>
            <a:pPr marL="137160" indent="0">
              <a:buNone/>
            </a:pPr>
            <a:endParaRPr lang="en-IN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752600"/>
            <a:ext cx="2514600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161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Sadat </a:t>
            </a:r>
            <a:r>
              <a:rPr lang="en-IN" dirty="0" err="1" smtClean="0"/>
              <a:t>Hasan</a:t>
            </a:r>
            <a:r>
              <a:rPr lang="en-IN" dirty="0" smtClean="0"/>
              <a:t> </a:t>
            </a:r>
            <a:r>
              <a:rPr lang="en-IN" dirty="0" err="1" smtClean="0"/>
              <a:t>Manto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Born in 1912; died in 1955</a:t>
            </a:r>
          </a:p>
          <a:p>
            <a:r>
              <a:rPr lang="en-IN" dirty="0" smtClean="0"/>
              <a:t>Pakistani writer, playwright</a:t>
            </a:r>
          </a:p>
          <a:p>
            <a:r>
              <a:rPr lang="en-IN" dirty="0" smtClean="0"/>
              <a:t>Urdu writer</a:t>
            </a:r>
          </a:p>
          <a:p>
            <a:r>
              <a:rPr lang="en-IN" dirty="0" smtClean="0"/>
              <a:t>Writer who wrote about harsh truths of society</a:t>
            </a:r>
          </a:p>
          <a:p>
            <a:r>
              <a:rPr lang="en-IN" dirty="0" smtClean="0"/>
              <a:t>Strong opponent of India’s Partition that took place in 1947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5606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Toba </a:t>
            </a:r>
            <a:r>
              <a:rPr lang="en-IN" dirty="0" err="1" smtClean="0"/>
              <a:t>Tek</a:t>
            </a:r>
            <a:r>
              <a:rPr lang="en-IN" dirty="0" smtClean="0"/>
              <a:t> Singh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One of the classic stories</a:t>
            </a:r>
          </a:p>
          <a:p>
            <a:r>
              <a:rPr lang="en-IN" dirty="0" smtClean="0"/>
              <a:t>Severe criticism on the partition</a:t>
            </a:r>
          </a:p>
          <a:p>
            <a:r>
              <a:rPr lang="en-IN" dirty="0" smtClean="0"/>
              <a:t>Documents the pangs of partition</a:t>
            </a:r>
          </a:p>
          <a:p>
            <a:r>
              <a:rPr lang="en-IN" dirty="0" smtClean="0"/>
              <a:t>Relevant even today</a:t>
            </a:r>
          </a:p>
          <a:p>
            <a:endParaRPr lang="en-IN" dirty="0" smtClean="0"/>
          </a:p>
          <a:p>
            <a:pPr marL="137160" indent="0">
              <a:buNone/>
            </a:pPr>
            <a:endParaRPr lang="en-IN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810000"/>
            <a:ext cx="2514600" cy="289560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347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The story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Setting: Lunatic asylum at Lahore</a:t>
            </a:r>
          </a:p>
          <a:p>
            <a:r>
              <a:rPr lang="en-IN" dirty="0" smtClean="0"/>
              <a:t>Transfer of power – transfer of communities (Hindu – Muslim – Sikh)</a:t>
            </a:r>
          </a:p>
          <a:p>
            <a:r>
              <a:rPr lang="en-IN" dirty="0" smtClean="0"/>
              <a:t>Transfer of lunatics</a:t>
            </a:r>
          </a:p>
          <a:p>
            <a:r>
              <a:rPr lang="en-IN" dirty="0" smtClean="0"/>
              <a:t>Hindu – Sikh lunatics will be shifted to India; Muslim lunatics will remain in Pakistan</a:t>
            </a:r>
          </a:p>
          <a:p>
            <a:r>
              <a:rPr lang="en-IN" dirty="0" smtClean="0"/>
              <a:t>All lunatics fail to understand what is mean by India and Pakistan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61214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Restless lunatics due to transfer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37160" indent="0">
              <a:buNone/>
            </a:pPr>
            <a:endParaRPr lang="en-IN" dirty="0" smtClean="0"/>
          </a:p>
          <a:p>
            <a:r>
              <a:rPr lang="en-IN" dirty="0" smtClean="0"/>
              <a:t>“India is a place </a:t>
            </a:r>
            <a:r>
              <a:rPr lang="en-IN" dirty="0"/>
              <a:t>in India known for manufacturing cut-throat razors." </a:t>
            </a:r>
          </a:p>
          <a:p>
            <a:r>
              <a:rPr lang="en-IN" dirty="0" smtClean="0"/>
              <a:t>"</a:t>
            </a:r>
            <a:r>
              <a:rPr lang="en-IN" dirty="0"/>
              <a:t>I don't want to live in India and Pakistan. I'm going to make my home right here on this tree</a:t>
            </a:r>
            <a:r>
              <a:rPr lang="en-IN" dirty="0" smtClean="0"/>
              <a:t>.“</a:t>
            </a:r>
          </a:p>
          <a:p>
            <a:r>
              <a:rPr lang="en-IN" dirty="0"/>
              <a:t>A</a:t>
            </a:r>
            <a:r>
              <a:rPr lang="en-IN" dirty="0" smtClean="0"/>
              <a:t> </a:t>
            </a:r>
            <a:r>
              <a:rPr lang="en-IN" dirty="0"/>
              <a:t>radio engineer with an MSc degree, a Muslim</a:t>
            </a:r>
            <a:r>
              <a:rPr lang="en-IN" dirty="0" smtClean="0"/>
              <a:t>, … </a:t>
            </a:r>
            <a:r>
              <a:rPr lang="en-IN" dirty="0"/>
              <a:t>stripped off all his clothes, gave them to a guard and ran in the garden stark naked.</a:t>
            </a:r>
            <a:br>
              <a:rPr lang="en-IN" dirty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1571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“I’m none </a:t>
            </a:r>
            <a:r>
              <a:rPr lang="en-IN" dirty="0"/>
              <a:t>other than Quaid-e-</a:t>
            </a:r>
            <a:r>
              <a:rPr lang="en-IN" dirty="0" err="1"/>
              <a:t>Azam</a:t>
            </a:r>
            <a:r>
              <a:rPr lang="en-IN" dirty="0"/>
              <a:t> Mohammed Ali Jinnah</a:t>
            </a:r>
            <a:r>
              <a:rPr lang="en-IN" dirty="0" smtClean="0"/>
              <a:t>.” </a:t>
            </a:r>
          </a:p>
          <a:p>
            <a:r>
              <a:rPr lang="en-IN" dirty="0" smtClean="0"/>
              <a:t>“I’m none other than Master </a:t>
            </a:r>
            <a:r>
              <a:rPr lang="en-IN" dirty="0"/>
              <a:t>Tara Singh, the leader of the Sikhs</a:t>
            </a:r>
            <a:r>
              <a:rPr lang="en-IN" dirty="0" smtClean="0"/>
              <a:t>.”</a:t>
            </a:r>
          </a:p>
          <a:p>
            <a:r>
              <a:rPr lang="en-IN" dirty="0" smtClean="0"/>
              <a:t>A Hindu </a:t>
            </a:r>
            <a:r>
              <a:rPr lang="en-IN" dirty="0"/>
              <a:t>lawyer from </a:t>
            </a:r>
            <a:r>
              <a:rPr lang="en-IN" dirty="0" smtClean="0"/>
              <a:t>Lahore – heart broken due to failure in love – does not want to go to India – fears about his legal practice in India</a:t>
            </a:r>
          </a:p>
          <a:p>
            <a:r>
              <a:rPr lang="en-IN" dirty="0" smtClean="0"/>
              <a:t>Two Anglo-Indians – “Instead </a:t>
            </a:r>
            <a:r>
              <a:rPr lang="en-IN" dirty="0"/>
              <a:t>of bread, would they have to make do with measly Indian chapattis</a:t>
            </a:r>
            <a:r>
              <a:rPr lang="en-IN" dirty="0" smtClean="0"/>
              <a:t>?”</a:t>
            </a:r>
            <a:r>
              <a:rPr lang="en-IN" dirty="0"/>
              <a:t/>
            </a:r>
            <a:br>
              <a:rPr lang="en-IN" dirty="0"/>
            </a:br>
            <a:r>
              <a:rPr lang="en-IN" dirty="0"/>
              <a:t>    </a:t>
            </a:r>
          </a:p>
        </p:txBody>
      </p:sp>
    </p:spTree>
    <p:extLst>
      <p:ext uri="{BB962C8B-B14F-4D97-AF65-F5344CB8AC3E}">
        <p14:creationId xmlns:p14="http://schemas.microsoft.com/office/powerpoint/2010/main" val="63679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Sardar</a:t>
            </a:r>
            <a:r>
              <a:rPr lang="en-IN" dirty="0" smtClean="0"/>
              <a:t> </a:t>
            </a:r>
            <a:r>
              <a:rPr lang="en-IN" dirty="0" err="1" smtClean="0"/>
              <a:t>Bishan</a:t>
            </a:r>
            <a:r>
              <a:rPr lang="en-IN" dirty="0" smtClean="0"/>
              <a:t> Singh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"</a:t>
            </a:r>
            <a:r>
              <a:rPr lang="en-IN" dirty="0" err="1"/>
              <a:t>Uper</a:t>
            </a:r>
            <a:r>
              <a:rPr lang="en-IN" dirty="0"/>
              <a:t> the </a:t>
            </a:r>
            <a:r>
              <a:rPr lang="en-IN" dirty="0" err="1"/>
              <a:t>gur</a:t>
            </a:r>
            <a:r>
              <a:rPr lang="en-IN" dirty="0"/>
              <a:t> </a:t>
            </a:r>
            <a:r>
              <a:rPr lang="en-IN" dirty="0" err="1"/>
              <a:t>gur</a:t>
            </a:r>
            <a:r>
              <a:rPr lang="en-IN" dirty="0"/>
              <a:t> the annexe the bay </a:t>
            </a:r>
            <a:r>
              <a:rPr lang="en-IN" dirty="0" err="1"/>
              <a:t>dhayana</a:t>
            </a:r>
            <a:r>
              <a:rPr lang="en-IN" dirty="0"/>
              <a:t> the </a:t>
            </a:r>
            <a:r>
              <a:rPr lang="en-IN" dirty="0" err="1"/>
              <a:t>mung</a:t>
            </a:r>
            <a:r>
              <a:rPr lang="en-IN" dirty="0"/>
              <a:t> the dal of the </a:t>
            </a:r>
            <a:r>
              <a:rPr lang="en-IN" dirty="0" err="1"/>
              <a:t>laltain</a:t>
            </a:r>
            <a:r>
              <a:rPr lang="en-IN" dirty="0"/>
              <a:t>." </a:t>
            </a:r>
            <a:endParaRPr lang="en-IN" dirty="0" smtClean="0"/>
          </a:p>
          <a:p>
            <a:r>
              <a:rPr lang="en-IN" dirty="0" smtClean="0"/>
              <a:t>Living in asylum for fifteen years</a:t>
            </a:r>
          </a:p>
          <a:p>
            <a:r>
              <a:rPr lang="en-IN" dirty="0" smtClean="0"/>
              <a:t>Had not slept in fifteen years; would not lie down</a:t>
            </a:r>
          </a:p>
          <a:p>
            <a:r>
              <a:rPr lang="en-IN" dirty="0" smtClean="0"/>
              <a:t>Swollen feet due to standing continuously</a:t>
            </a:r>
          </a:p>
          <a:p>
            <a:r>
              <a:rPr lang="en-IN" dirty="0" smtClean="0"/>
              <a:t>Toba </a:t>
            </a:r>
            <a:r>
              <a:rPr lang="en-IN" dirty="0" err="1" smtClean="0"/>
              <a:t>Tek</a:t>
            </a:r>
            <a:r>
              <a:rPr lang="en-IN" dirty="0" smtClean="0"/>
              <a:t> Singh – his home town</a:t>
            </a:r>
          </a:p>
          <a:p>
            <a:r>
              <a:rPr lang="en-IN" dirty="0" smtClean="0"/>
              <a:t>Family/Daughter – </a:t>
            </a:r>
            <a:r>
              <a:rPr lang="en-IN" dirty="0" err="1" smtClean="0"/>
              <a:t>Roop</a:t>
            </a:r>
            <a:r>
              <a:rPr lang="en-IN" dirty="0" smtClean="0"/>
              <a:t> </a:t>
            </a:r>
            <a:r>
              <a:rPr lang="en-IN" dirty="0" err="1" smtClean="0"/>
              <a:t>Kaur</a:t>
            </a:r>
            <a:endParaRPr lang="en-IN" dirty="0" smtClean="0"/>
          </a:p>
          <a:p>
            <a:r>
              <a:rPr lang="en-IN" dirty="0" smtClean="0"/>
              <a:t>Every one calls him TOBA TEK SINGH</a:t>
            </a:r>
          </a:p>
          <a:p>
            <a:pPr marL="137160" indent="0">
              <a:buNone/>
            </a:pPr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5193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solidFill>
                  <a:schemeClr val="tx1"/>
                </a:solidFill>
                <a:effectLst/>
              </a:rPr>
              <a:t>“</a:t>
            </a:r>
            <a:r>
              <a:rPr lang="hi-IN" sz="3200" dirty="0" smtClean="0">
                <a:solidFill>
                  <a:schemeClr val="tx1"/>
                </a:solidFill>
                <a:effectLst/>
              </a:rPr>
              <a:t>ये </a:t>
            </a:r>
            <a:r>
              <a:rPr lang="hi-IN" sz="3200" dirty="0">
                <a:solidFill>
                  <a:schemeClr val="tx1"/>
                </a:solidFill>
                <a:effectLst/>
              </a:rPr>
              <a:t>दाग़ दाग़ उजाला, ये शब-गज़ीदा सहर वो इन्तज़ार था जिस का, ये वो सहर तो </a:t>
            </a:r>
            <a:r>
              <a:rPr lang="hi-IN" sz="3200" dirty="0" smtClean="0">
                <a:solidFill>
                  <a:schemeClr val="tx1"/>
                </a:solidFill>
                <a:effectLst/>
              </a:rPr>
              <a:t>नहीं</a:t>
            </a:r>
            <a:r>
              <a:rPr lang="en-IN" sz="3200" dirty="0" smtClean="0">
                <a:solidFill>
                  <a:schemeClr val="tx1"/>
                </a:solidFill>
                <a:effectLst/>
              </a:rPr>
              <a:t>”</a:t>
            </a:r>
            <a:endParaRPr lang="en-IN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Toba </a:t>
            </a:r>
            <a:r>
              <a:rPr lang="en-IN" dirty="0" err="1" smtClean="0"/>
              <a:t>Tek</a:t>
            </a:r>
            <a:r>
              <a:rPr lang="en-IN" dirty="0" smtClean="0"/>
              <a:t> Singh craves for his homeland </a:t>
            </a:r>
          </a:p>
          <a:p>
            <a:r>
              <a:rPr lang="en-IN" dirty="0" smtClean="0"/>
              <a:t>He incessantly inquires – ‘Is Toba </a:t>
            </a:r>
            <a:r>
              <a:rPr lang="en-IN" dirty="0" err="1" smtClean="0"/>
              <a:t>Tek</a:t>
            </a:r>
            <a:r>
              <a:rPr lang="en-IN" dirty="0" smtClean="0"/>
              <a:t> Singh in India or Pakistan’</a:t>
            </a:r>
          </a:p>
          <a:p>
            <a:r>
              <a:rPr lang="en-IN" dirty="0" smtClean="0"/>
              <a:t>At Indian border, Toba </a:t>
            </a:r>
            <a:r>
              <a:rPr lang="en-IN" dirty="0" err="1" smtClean="0"/>
              <a:t>Tek</a:t>
            </a:r>
            <a:r>
              <a:rPr lang="en-IN" dirty="0" smtClean="0"/>
              <a:t> Singh comes to know that his home town is in Pakistan</a:t>
            </a:r>
          </a:p>
          <a:p>
            <a:r>
              <a:rPr lang="en-IN" dirty="0" smtClean="0"/>
              <a:t>He refuses to go to India.</a:t>
            </a:r>
          </a:p>
          <a:p>
            <a:r>
              <a:rPr lang="en-IN" dirty="0" smtClean="0"/>
              <a:t>Stands firmly on the ground for the whole night.</a:t>
            </a:r>
          </a:p>
          <a:p>
            <a:r>
              <a:rPr lang="en-IN" dirty="0" smtClean="0"/>
              <a:t>Just before sunrise, he screams; dies; lies on a land which is neither in India nor in Pakistan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4085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261</TotalTime>
  <Words>465</Words>
  <Application>Microsoft Office PowerPoint</Application>
  <PresentationFormat>On-screen Show (4:3)</PresentationFormat>
  <Paragraphs>63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Apex</vt:lpstr>
      <vt:lpstr>Toba tek singh</vt:lpstr>
      <vt:lpstr>“बोल कि लब आज़ाद हैं तेरे बोल ज़बाँ अब तक तेरी है …”</vt:lpstr>
      <vt:lpstr>Sadat Hasan Manto</vt:lpstr>
      <vt:lpstr>Toba Tek Singh</vt:lpstr>
      <vt:lpstr>The story</vt:lpstr>
      <vt:lpstr>Restless lunatics due to transfer</vt:lpstr>
      <vt:lpstr>PowerPoint Presentation</vt:lpstr>
      <vt:lpstr>Sardar Bishan Singh</vt:lpstr>
      <vt:lpstr>“ये दाग़ दाग़ उजाला, ये शब-गज़ीदा सहर वो इन्तज़ार था जिस का, ये वो सहर तो नहीं”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Toba tek singh</dc:title>
  <dc:creator>NITIN JARANDIKAR</dc:creator>
  <cp:lastModifiedBy>Nitin</cp:lastModifiedBy>
  <cp:revision>8</cp:revision>
  <dcterms:created xsi:type="dcterms:W3CDTF">2006-08-16T00:00:00Z</dcterms:created>
  <dcterms:modified xsi:type="dcterms:W3CDTF">2020-01-15T06:38:32Z</dcterms:modified>
</cp:coreProperties>
</file>