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037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2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0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6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42654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125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579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0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1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8856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213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46DAE8-5D6C-40B9-8F5C-1B66EE5198A5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9D53F9D-7C48-4A73-BE41-84DBAA0DC8D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709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57200" y="413668"/>
            <a:ext cx="8153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राधानगरी महाविद्यालय राधानगरी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हिंदी विभाग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बी.ए. भाग.२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सेमी ५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पेपर क्रमांक ८ 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विषय : साहित्यशास्त्र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दिनांक :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7693"/>
            <a:ext cx="8229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 / काव्य / कला: स्वरुप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उद्देश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साहित्य/काव्य/कला शब्द के अर्थ और स्वरुप से परिचित होंगेसाहित्य/काव्य/कला की संस्कृत, हिंदी तथा पाश्चात्य विद्वानों द्वारा बताई गयी विविध परिभाषाएँ पढ़कर साहित्य का स्वरुप समझाने में सक्षम होंगे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साहित्य/काव्य/कला के विभिन्न तत्वों की जानकारी हासिल करेंगे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साहित्य/काव्य/कला के विविध प्रयोजनों से परिचित होंगे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 / काव्य / कला का स्वरूप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संस्कृत आचार्यो के काव्य लक्षण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प्राचीन हिंदी आचार्यों के काव्य लक्षण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आधुनिक हिंदी विद्वानों के काव्य लक्षण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पाश्चात्त्य विद्वानों के काव्य लक्षण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निष्कर्ष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609600"/>
            <a:ext cx="5791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 / काव्य / कला: तत्व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भावतत्व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कल्पना तत्व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बुद्धि तत्व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शैली तत्व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निष्कर्ष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762000"/>
            <a:ext cx="7010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साहित्य/काव्य/कला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संस्कृत आचार्यों के प्रयोजन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प्राचीन हिंदी आचार्यों के प्रयोजन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आधुनिक हिंदी विद्वानों के प्रयोजन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पाश्चात्य काव्यशास्त्र में काव्य प्रयोजन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निष्कर्ष</a:t>
            </a:r>
            <a:endParaRPr kumimoji="0" lang="hi-IN" sz="28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12</TotalTime>
  <Words>184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Impact</vt:lpstr>
      <vt:lpstr>Mangal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bharatkumbhar86@outlook.com</cp:lastModifiedBy>
  <cp:revision>2</cp:revision>
  <dcterms:created xsi:type="dcterms:W3CDTF">2019-12-30T16:56:12Z</dcterms:created>
  <dcterms:modified xsi:type="dcterms:W3CDTF">2020-01-05T13:37:25Z</dcterms:modified>
</cp:coreProperties>
</file>