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7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85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81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5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5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4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15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7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E1030-6CCC-414F-BD2E-49D6F4837897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3759D8A-63E2-4357-A9A6-D2BEB11C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7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838200" y="309226"/>
            <a:ext cx="7924800" cy="6649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राधानगरी महाविद्यालय राधानगरी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हिंदी विभाग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बी.ए. भाग.२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सेमी ५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पेपर क्रमांक ११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विषय : भाषा विज्ञान 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3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दिनांक :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106680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की परिभाषा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किसे कहते हैं?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की परिभाषाएँ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की हिंदी परिभाषाएँ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Mangal" pitchFamily="18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200" cy="6499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की परिभाषा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उद्देश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किसे कहते हैं? इससे छात्रों ko परिचित करना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की हिंदी, अंग्रेजी परिभाषाओं से भाषा के स्वरुप से परिचित करना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00"/>
                </a:solidFill>
                <a:latin typeface="Mangal" pitchFamily="18" charset="0"/>
                <a:ea typeface="Calibri" pitchFamily="34" charset="0"/>
                <a:cs typeface="Mangal" pitchFamily="18" charset="0"/>
              </a:rPr>
              <a:t>3.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मनुष्य की भाषा के कुछ ऐसे अभिलक्षण (प्रकृति) हैं जो अन्य जीवों की भाषा से सर्वथा अलग होणे की बात से परिचित करना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FF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hi-IN" sz="2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की कुछ विशेषताएँ (प्रवृत्तियाँ) हैं जो सभी भाषाओँ में सामान रूप से पाई जाती हैं, उससे परिचित करना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381000"/>
            <a:ext cx="5257800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के लक्षण (प्रकृति)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यादृच्छिकता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सृजनात्मकता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अनुकरणग्राह्यता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परिवर्तनशीलता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विविक्तता 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द्वैतता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अंतरंगता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3366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lvl="0" indent="-5143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3366FF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मौखिकता-श्रव्यता </a:t>
            </a:r>
            <a:endParaRPr lang="en-US" sz="2800" b="1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228600"/>
            <a:ext cx="5867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की विशेषताएँ (प्रवृत्तियाँ)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सामाजिक वास्तु हैं 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पैत्रिक संपत्ति नहीं हैं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का प्रवाह अविच्छिन्न है.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सर्व व्यापक हैं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सम्प्रेषण का मौलिक साधन हैं.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अर्जित वस्तु हैं.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परिवर्तनशील हैं.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पहले उच्चरित रूप में परिवर्तित होती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प्रत्येक भाषा का ढांचा स्वतंत्र होता है.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b="1" dirty="0">
                <a:solidFill>
                  <a:srgbClr val="009900"/>
                </a:solidFill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भाषा भौगोलिक रूप से स्थानीकृत होती हैं.</a:t>
            </a:r>
            <a:endParaRPr kumimoji="0" lang="hi-IN" sz="2400" b="1" i="0" u="none" strike="noStrike" cap="none" normalizeH="0" baseline="0" dirty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15</TotalTime>
  <Words>200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Mangal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bharatkumbhar86@outlook.com</cp:lastModifiedBy>
  <cp:revision>5</cp:revision>
  <dcterms:created xsi:type="dcterms:W3CDTF">2019-12-30T17:06:26Z</dcterms:created>
  <dcterms:modified xsi:type="dcterms:W3CDTF">2020-01-05T14:02:28Z</dcterms:modified>
</cp:coreProperties>
</file>