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0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6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7986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82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0440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46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87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0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2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0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1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1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6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1A337-91BE-4B4B-A014-DAFDF0779904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C86191-8BB9-4031-AF01-23508672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4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066800" y="457200"/>
            <a:ext cx="7183377" cy="587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राधानगरी महाविद्यालय राधानगरी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हिंदी विभाग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बी.ए. भाग.२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पेपर क्रमांक ४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विषय : मध्यकालीन एवं आधुनिक काव्य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दिनांक :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85800"/>
            <a:ext cx="8991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भक्ति काव्य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निर्गुण भक्ति काव्य       			सगुन भक्ति काव्य ज्ञानाश्रयी भक्ति प्रेमाश्रयी भक्ति कृष्ण भक्ति काव्य राम भक्ति काव्य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प्रमुख कावी कबीर, प्रमुख कावी जायसी सूरदास, मीरा, तुलसीदास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खिचड़ी भाषा 	 	ब्रज 			अवधी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निर्गुण काव्य धारा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ज्ञानाश्रयी काव्य धारा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कबीर का जीवन परिचय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457200"/>
            <a:ext cx="5638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सद्गुरु महिमा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सद्गुरु सच्चा हितकरी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सद्गुरु के प्रति समर्पण भाव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सद्गुरु की अनंत महिमा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सद्गुरु के उपदेशरूपी बाण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सद्गुरु सच्चा वीर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83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कबीर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उद्देश :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निर्गुण संत कावी कबीर की विचारधारा से परिचित करना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कबीर के इश्वर, जीव, जगत, माया, सबंधी विचारोंसे परिचित करना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कबीर के  सद्गुरु सबंधी विचारों को जान सकेंगे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35846"/>
            <a:ext cx="8305800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कबीर काव्य की विशेषताएं 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धार्मिक पाखंड का खंडन   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	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अवतारवाद का विरोध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मूर्ति पूजा का विरोध      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		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हिंसा का विरोध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निर्गुण-निराकार इश्वर की उपासना 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	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गुरु की महिमा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बाह्यडम्बरो और कर्म कांडो का खंडन   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सत्संग का महत्व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पुस्तकीय ज्ञान का खंडन, अनुभव को महत्त्व    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सदाचार पर बल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कंचन और कामिनी का विरोध       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	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उपदेशक पहले बाद में कवी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राम रहीम की एकता पर बल सांप्रदायिक सदभावना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कविता साध्य न होकर साधन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जातिवाद और वर्णाश्रम-व्यवस्था का विरोध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सत्य के उपासक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नाथ परंपरा के संत होते हुए भक्तिपूर्ण उपासना का समर्थन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कथनी करनी में अंतर नही   खिचड़ी या सधुक्कड़ी भाषा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काव्य शास्त्र की ओर अनदेखी </a:t>
            </a:r>
            <a:endParaRPr kumimoji="0" lang="hi-IN" sz="2400" b="1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261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Mangal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bharatkumbhar86@outlook.com</cp:lastModifiedBy>
  <cp:revision>5</cp:revision>
  <dcterms:created xsi:type="dcterms:W3CDTF">2019-12-30T17:19:15Z</dcterms:created>
  <dcterms:modified xsi:type="dcterms:W3CDTF">2020-01-05T13:32:26Z</dcterms:modified>
</cp:coreProperties>
</file>