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71281" y="2091263"/>
            <a:ext cx="6801440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6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71575" y="4682062"/>
            <a:ext cx="6803136" cy="502920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4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400"/>
            </a:lvl2pPr>
            <a:lvl3pPr marL="914400" indent="0" algn="ctr">
              <a:buNone/>
              <a:defRPr sz="1400"/>
            </a:lvl3pPr>
            <a:lvl4pPr marL="1371600" indent="0" algn="ctr">
              <a:buNone/>
              <a:defRPr sz="1400"/>
            </a:lvl4pPr>
            <a:lvl5pPr marL="1828800" indent="0" algn="ctr">
              <a:buNone/>
              <a:defRPr sz="1400"/>
            </a:lvl5pPr>
            <a:lvl6pPr marL="2286000" indent="0" algn="ctr">
              <a:buNone/>
              <a:defRPr sz="1400"/>
            </a:lvl6pPr>
            <a:lvl7pPr marL="2743200" indent="0" algn="ctr">
              <a:buNone/>
              <a:defRPr sz="1400"/>
            </a:lvl7pPr>
            <a:lvl8pPr marL="3200400" indent="0" algn="ctr">
              <a:buNone/>
              <a:defRPr sz="1400"/>
            </a:lvl8pPr>
            <a:lvl9pPr marL="3657600" indent="0" algn="ctr">
              <a:buNone/>
              <a:defRPr sz="14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3931920" y="1327188"/>
            <a:ext cx="1280160" cy="457200"/>
          </a:xfrm>
        </p:spPr>
        <p:txBody>
          <a:bodyPr/>
          <a:lstStyle>
            <a:lvl1pPr algn="ctr">
              <a:defRPr sz="11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104936" y="5211060"/>
            <a:ext cx="4429125" cy="228600"/>
          </a:xfrm>
        </p:spPr>
        <p:txBody>
          <a:bodyPr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6455190" y="5212080"/>
            <a:ext cx="158391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8675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178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3700" y="762000"/>
            <a:ext cx="177165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762000"/>
            <a:ext cx="60579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53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5316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980902" y="1275025"/>
            <a:ext cx="7182197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088136" y="1385316"/>
            <a:ext cx="6967728" cy="4087368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3794760" y="1267730"/>
            <a:ext cx="1554480" cy="64008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3886200" y="1267731"/>
            <a:ext cx="1371600" cy="548640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2717" y="2094309"/>
            <a:ext cx="6803136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6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72718" y="4682062"/>
            <a:ext cx="6803136" cy="502920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931920" y="1325880"/>
            <a:ext cx="1280160" cy="457200"/>
          </a:xfrm>
        </p:spPr>
        <p:txBody>
          <a:bodyPr/>
          <a:lstStyle>
            <a:lvl1pPr algn="ctr">
              <a:defRPr lang="en-US" sz="11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04679" y="5211060"/>
            <a:ext cx="4430268" cy="22860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453378" y="5211060"/>
            <a:ext cx="1584198" cy="228600"/>
          </a:xfrm>
        </p:spPr>
        <p:txBody>
          <a:bodyPr/>
          <a:lstStyle/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4711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152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4880" y="2103120"/>
            <a:ext cx="3657600" cy="393192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5753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1520" y="2755898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2074334"/>
            <a:ext cx="365760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756581"/>
            <a:ext cx="365760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078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45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2801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184147" y="173736"/>
            <a:ext cx="6398514" cy="651052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7392"/>
            <a:ext cx="1823085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4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6" y="907143"/>
            <a:ext cx="5428856" cy="5043714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3085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7795258" y="6310086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3923353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6765290" y="173736"/>
            <a:ext cx="2194560" cy="651052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72300" y="603504"/>
            <a:ext cx="1824228" cy="1645920"/>
          </a:xfrm>
        </p:spPr>
        <p:txBody>
          <a:bodyPr anchor="b">
            <a:noAutofit/>
          </a:bodyPr>
          <a:lstStyle>
            <a:lvl1pPr algn="l">
              <a:defRPr sz="24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1449" y="173736"/>
            <a:ext cx="6398514" cy="6510528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72300" y="2286000"/>
            <a:ext cx="1824228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3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9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97546" y="6309360"/>
            <a:ext cx="109728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868160" y="274320"/>
            <a:ext cx="1988820" cy="6309360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433638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6022" y="173736"/>
            <a:ext cx="8791956" cy="6510528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1520" y="642594"/>
            <a:ext cx="768096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1520" y="2103120"/>
            <a:ext cx="768096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34768" y="6309360"/>
            <a:ext cx="20574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0B5F4213-F87A-4401-B52F-010F09AEDFE0}" type="datetimeFigureOut">
              <a:rPr lang="en-US" smtClean="0"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6896" y="6309360"/>
            <a:ext cx="3950208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23382" y="6309360"/>
            <a:ext cx="10972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9B4BF8B-1B77-4F59-8071-A9DE9CEF9E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3028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0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533400" y="2472894"/>
            <a:ext cx="7772400" cy="14550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hi-IN" sz="2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हस्तीमल हस्ती गजल </a:t>
            </a:r>
            <a:endParaRPr kumimoji="0" lang="en-US" sz="2400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6EAEC13-78D0-4AAB-B708-292E9B3AF6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19600" y="2432656"/>
            <a:ext cx="2952750" cy="155257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631"/>
    </mc:Choice>
    <mc:Fallback>
      <p:transition spd="slow" advTm="2631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28836"/>
            <a:ext cx="4572000" cy="113107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66003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तुम हवाएँ ले के आओ मै जलाता हुँ चिराग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660033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660033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किसमें कितना दम है यारो फैसला हो जाएगा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660033"/>
              </a:solidFill>
              <a:effectLst/>
              <a:latin typeface="Mangal" pitchFamily="18" charset="0"/>
              <a:ea typeface="Calibri" pitchFamily="34" charset="0"/>
              <a:cs typeface="Mangal" pitchFamily="18" charset="0"/>
            </a:endParaRPr>
          </a:p>
        </p:txBody>
      </p:sp>
    </p:spTree>
  </p:cSld>
  <p:clrMapOvr>
    <a:masterClrMapping/>
  </p:clrMapOvr>
  <p:transition spd="slow" advTm="346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2057400"/>
            <a:ext cx="4572000" cy="426751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हस्तीमल हस्ती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Mangal" pitchFamily="18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sz="2800" b="1" dirty="0">
              <a:solidFill>
                <a:srgbClr val="00B050"/>
              </a:solidFill>
              <a:latin typeface="Mangal" pitchFamily="18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800" b="1" i="0" u="none" strike="noStrike" cap="none" normalizeH="0" baseline="0" dirty="0">
                <a:ln>
                  <a:noFill/>
                </a:ln>
                <a:solidFill>
                  <a:srgbClr val="00B05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जीवन परिचय </a:t>
            </a: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lang="en-US" sz="2800" b="1" dirty="0">
              <a:solidFill>
                <a:srgbClr val="00B050"/>
              </a:solidFill>
              <a:latin typeface="Mangal" pitchFamily="18" charset="0"/>
              <a:cs typeface="Mangal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2800" b="1" i="0" u="none" strike="noStrike" cap="none" normalizeH="0" baseline="0" dirty="0">
              <a:ln>
                <a:noFill/>
              </a:ln>
              <a:solidFill>
                <a:srgbClr val="00B05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 spd="slow" advTm="459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25146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हस्तीमल हस्ती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Mangal" pitchFamily="18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endParaRPr lang="en-US" dirty="0">
              <a:solidFill>
                <a:srgbClr val="0070C0"/>
              </a:solidFill>
              <a:latin typeface="Mangal" pitchFamily="18" charset="0"/>
              <a:ea typeface="Calibri" pitchFamily="34" charset="0"/>
              <a:cs typeface="Mangal" pitchFamily="18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साहित्यिक परिचय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03BBBBC-66B6-477E-9701-38A89E50B51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8774" y="1125133"/>
            <a:ext cx="2638425" cy="3834511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139">
        <p:circle/>
      </p:transition>
    </mc:Choice>
    <mc:Fallback>
      <p:transition spd="slow" advTm="139">
        <p:circl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514600" y="2438400"/>
            <a:ext cx="4572000" cy="1860125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खुद-ब-खुद हमवार हर इक रास्ता हो जाएगा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0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मुश्किल के रु-ब-रु- जब हौसला हो जाएगा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 advTm="1543">
        <p:circle/>
      </p:transition>
    </mc:Choice>
    <mc:Fallback>
      <p:transition spd="slow" advTm="1543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667000" y="2514600"/>
            <a:ext cx="4572000" cy="11293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वो किसी के आसरे की आस क्यों रख्ये भला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7030A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जिसका रिश्ता है जड़ो से खुद हरा हो जाएगा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151"/>
    </mc:Choice>
    <mc:Fallback>
      <p:transition spd="slow" advTm="41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514600"/>
            <a:ext cx="4572000" cy="3074624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en-US" sz="2000" b="1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</a:t>
            </a:r>
            <a:r>
              <a:rPr kumimoji="0" lang="hi-IN" sz="2000" b="1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प्यार की दुनिया से नाता जोड़कर देखो कभी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sz="2000" b="1" i="0" u="none" strike="noStrike" cap="none" normalizeH="0" baseline="0" dirty="0">
                <a:ln>
                  <a:noFill/>
                </a:ln>
                <a:solidFill>
                  <a:schemeClr val="accent5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जिसको छु दोंगे वो पत्थर आईना हो जाएगा </a:t>
            </a: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endParaRPr kumimoji="0" lang="en-US" sz="2000" b="1" i="0" u="none" strike="noStrike" cap="none" normalizeH="0" baseline="0" dirty="0">
              <a:ln>
                <a:noFill/>
              </a:ln>
              <a:solidFill>
                <a:schemeClr val="accent5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2879"/>
    </mc:Choice>
    <mc:Fallback>
      <p:transition spd="slow" advTm="287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819400"/>
            <a:ext cx="4572000" cy="11293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सिख ले ऐ दोस्त अपने आप से यारी का फन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0" i="0" u="none" strike="noStrike" cap="none" normalizeH="0" baseline="0" dirty="0">
                <a:ln>
                  <a:noFill/>
                </a:ln>
                <a:solidFill>
                  <a:srgbClr val="0070C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वरना तेरा जिंदगी से फासला हो जाएगा </a:t>
            </a:r>
            <a:endParaRPr kumimoji="0" lang="en-US" b="0" i="0" u="none" strike="noStrike" cap="none" normalizeH="0" baseline="0" dirty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1250" advTm="364">
        <p15:prstTrans prst="airplane"/>
      </p:transition>
    </mc:Choice>
    <mc:Fallback>
      <p:transition spd="slow" advTm="364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2819400"/>
            <a:ext cx="5791200" cy="11293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ऊँचे </a:t>
            </a:r>
            <a:r>
              <a:rPr lang="hi-IN" b="1" dirty="0">
                <a:solidFill>
                  <a:schemeClr val="accent5">
                    <a:lumMod val="75000"/>
                  </a:schemeClr>
                </a:solidFill>
                <a:ea typeface="Calibri" pitchFamily="34" charset="0"/>
                <a:cs typeface="Mangal" pitchFamily="18" charset="0"/>
              </a:rPr>
              <a:t>–</a:t>
            </a: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 ऊँचे सर भी उस दिन शर्म से झुक जाएँगे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chemeClr val="accent5">
                    <a:lumMod val="75000"/>
                  </a:schemeClr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जब भी उनका आईना से सामना हो जाएगा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chemeClr val="accent5">
                  <a:lumMod val="75000"/>
                </a:schemeClr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 advTm="247">
        <p:dissolve/>
      </p:transition>
    </mc:Choice>
    <mc:Fallback>
      <p:transition spd="slow" advTm="247">
        <p:dissolv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2274838"/>
            <a:ext cx="4572000" cy="112934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  <a:buFontTx/>
              <a:buChar char="•"/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बख्श दे या रब मुझे भी कोई मीठी-सी कसक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lvl="0" eaLnBrk="0" fontAlgn="base" hangingPunct="0">
              <a:lnSpc>
                <a:spcPct val="200000"/>
              </a:lnSpc>
              <a:spcBef>
                <a:spcPct val="0"/>
              </a:spcBef>
              <a:spcAft>
                <a:spcPct val="0"/>
              </a:spcAft>
            </a:pPr>
            <a:r>
              <a:rPr kumimoji="0" lang="hi-IN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Mangal" pitchFamily="18" charset="0"/>
                <a:ea typeface="Calibri" pitchFamily="34" charset="0"/>
                <a:cs typeface="Mangal" pitchFamily="18" charset="0"/>
              </a:rPr>
              <a:t>मेरे जीने का भी कोई आसरा हो जाएगा </a:t>
            </a:r>
            <a:endParaRPr kumimoji="0" lang="en-US" b="1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custDataLst>
      <p:tags r:id="rId1"/>
    </p:custData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4751"/>
    </mc:Choice>
    <mc:Fallback>
      <p:transition spd="slow" advTm="475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TM03457510[[fn=Savon]]</Template>
  <TotalTime>11</TotalTime>
  <Words>134</Words>
  <Application>Microsoft Office PowerPoint</Application>
  <PresentationFormat>On-screen Show (4:3)</PresentationFormat>
  <Paragraphs>22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Garamond</vt:lpstr>
      <vt:lpstr>Mangal</vt:lpstr>
      <vt:lpstr>Savon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bharatkumbhar86@outlook.com</cp:lastModifiedBy>
  <cp:revision>3</cp:revision>
  <dcterms:created xsi:type="dcterms:W3CDTF">2019-12-30T17:55:52Z</dcterms:created>
  <dcterms:modified xsi:type="dcterms:W3CDTF">2020-01-05T13:53:29Z</dcterms:modified>
</cp:coreProperties>
</file>