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1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8AC52C46-3C3B-4384-B0B1-B65DA55B547F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5CF2FB3E-A70B-4865-A12F-F2F47D6E2E9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5577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2C46-3C3B-4384-B0B1-B65DA55B547F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FB3E-A70B-4865-A12F-F2F47D6E2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18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2C46-3C3B-4384-B0B1-B65DA55B547F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FB3E-A70B-4865-A12F-F2F47D6E2E9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001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2C46-3C3B-4384-B0B1-B65DA55B547F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FB3E-A70B-4865-A12F-F2F47D6E2E9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7003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2C46-3C3B-4384-B0B1-B65DA55B547F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FB3E-A70B-4865-A12F-F2F47D6E2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037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2C46-3C3B-4384-B0B1-B65DA55B547F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FB3E-A70B-4865-A12F-F2F47D6E2E9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86082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2C46-3C3B-4384-B0B1-B65DA55B547F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FB3E-A70B-4865-A12F-F2F47D6E2E9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77675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2C46-3C3B-4384-B0B1-B65DA55B547F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FB3E-A70B-4865-A12F-F2F47D6E2E9D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6668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2C46-3C3B-4384-B0B1-B65DA55B547F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FB3E-A70B-4865-A12F-F2F47D6E2E9D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0026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2C46-3C3B-4384-B0B1-B65DA55B547F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FB3E-A70B-4865-A12F-F2F47D6E2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5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2C46-3C3B-4384-B0B1-B65DA55B547F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FB3E-A70B-4865-A12F-F2F47D6E2E9D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334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2C46-3C3B-4384-B0B1-B65DA55B547F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FB3E-A70B-4865-A12F-F2F47D6E2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344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2C46-3C3B-4384-B0B1-B65DA55B547F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FB3E-A70B-4865-A12F-F2F47D6E2E9D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6821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2C46-3C3B-4384-B0B1-B65DA55B547F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FB3E-A70B-4865-A12F-F2F47D6E2E9D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4753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2C46-3C3B-4384-B0B1-B65DA55B547F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FB3E-A70B-4865-A12F-F2F47D6E2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98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2C46-3C3B-4384-B0B1-B65DA55B547F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FB3E-A70B-4865-A12F-F2F47D6E2E9D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646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2C46-3C3B-4384-B0B1-B65DA55B547F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FB3E-A70B-4865-A12F-F2F47D6E2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710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AC52C46-3C3B-4384-B0B1-B65DA55B547F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CF2FB3E-A70B-4865-A12F-F2F47D6E2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090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533400"/>
            <a:ext cx="8839200" cy="5198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राधानगरी महाविद्यालय राधानगरी 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हिंदी विभाग 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बी.ए. भाग.२ 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सेमी ५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पेपर क्रमांक ७  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विषय : विधा विशेष का अध्ययन  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दिनांक : 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22B04C-CBA9-4823-84ED-DE7C2D3DE3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76" y="1447800"/>
            <a:ext cx="2867025" cy="15906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43000" y="1483042"/>
            <a:ext cx="77724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आना इस देश (उपन्यास) कृष्णा अग्निहोत्री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कृष्णा अग्निहोत्री का जीवन परिचय 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कृष्णा अग्निहोत्री का कृतित्व 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उपन्यासकार कृष्णा अग्निहोत्री</a:t>
            </a:r>
            <a:r>
              <a:rPr kumimoji="0" lang="hi-IN" sz="20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304800"/>
            <a:ext cx="8305800" cy="60535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आना इस देश 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उद्देश 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उपन्यास विधा में प्रचलित लघु उपन्यास प्रकार का ज्ञान होगा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हिंदी साहित्य में चर्चित नारी विमर्श की जानकारी होगी 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आजादी के पूर्व भारतीय परिवेश का ज्ञान होगा 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बटवारे के समय की राजनितिक, सामाजिक, एवं धार्मिक स्थिति की जानकारी मिलेगी 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भारत व् पाकिस्तान के बीच के सांप्रदायिक तनाव से परिचित होंगे 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भारत के प्रति पाकिस्तान की इर्षा, द्वेष, सामुदायिक संघर्ष नीति की जानकारी होगी 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दोनों मुल्कों की युवा पीढ़ी धर्मांधता को त्यागकर, मनुष्य बनकर मानवता का रवैय्या अपनाकर, भविष्य में अपना खुशनुमा जीवन जि सकेंगे. इस तरह के विचारों से परिचित होंगे.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304800"/>
            <a:ext cx="5867400" cy="6014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hi-IN" sz="2800" b="0" i="0" u="none" strike="noStrike" cap="none" normalizeH="0" baseline="0" dirty="0">
                <a:ln>
                  <a:noFill/>
                </a:ln>
                <a:solidFill>
                  <a:srgbClr val="00CC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आना इस देश की कथावस्तु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rgbClr val="00CC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hi-IN" sz="2800" b="0" i="0" u="none" strike="noStrike" cap="none" normalizeH="0" baseline="0" dirty="0">
                <a:ln>
                  <a:noFill/>
                </a:ln>
                <a:solidFill>
                  <a:srgbClr val="00CC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आना इस देश के चरित्र चित्रण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rgbClr val="00CC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hi-IN" sz="2800" b="0" i="0" u="none" strike="noStrike" cap="none" normalizeH="0" baseline="0" dirty="0">
                <a:ln>
                  <a:noFill/>
                </a:ln>
                <a:solidFill>
                  <a:srgbClr val="00CC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आना इस देश ला देशकाल वातावरण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rgbClr val="00CC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hi-IN" sz="2800" b="0" i="0" u="none" strike="noStrike" cap="none" normalizeH="0" baseline="0" dirty="0">
                <a:ln>
                  <a:noFill/>
                </a:ln>
                <a:solidFill>
                  <a:srgbClr val="00CC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आना इस देश की भाषा शैली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rgbClr val="00CC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hi-IN" sz="2800" b="0" i="0" u="none" strike="noStrike" cap="none" normalizeH="0" baseline="0" dirty="0">
                <a:ln>
                  <a:noFill/>
                </a:ln>
                <a:solidFill>
                  <a:srgbClr val="00CC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आना इस देश के संवाद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rgbClr val="00CC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hi-IN" sz="2800" b="0" i="0" u="none" strike="noStrike" cap="none" normalizeH="0" baseline="0" dirty="0">
                <a:ln>
                  <a:noFill/>
                </a:ln>
                <a:solidFill>
                  <a:srgbClr val="00CC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आना इस देश की शीर्षक की सार्थकता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rgbClr val="00CC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hi-IN" sz="2800" b="0" i="0" u="none" strike="noStrike" cap="none" normalizeH="0" baseline="0" dirty="0">
                <a:ln>
                  <a:noFill/>
                </a:ln>
                <a:solidFill>
                  <a:srgbClr val="00CC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आना इस देश का उद्देश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rgbClr val="00CC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28600"/>
            <a:ext cx="8077200" cy="6137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आना इस देश उपन्यास की नायिका 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पढ़ी लिखी नायिका 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बेमेल विवाह की शिकार 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नशा करनेवाली नायिका 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खुमारी में जीनेवाली नायिका 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खुद्दार नायिका 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रहमदिल 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असफल प्रेमिका 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धार्मिक अज्ञानता 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राजनितिकता सोच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दर्दनाक अंत </a:t>
            </a:r>
            <a:endParaRPr kumimoji="0" lang="hi-IN" sz="2400" b="1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16152E-AD6F-45CD-A2A8-409099D9D38C}"/>
              </a:ext>
            </a:extLst>
          </p:cNvPr>
          <p:cNvSpPr txBox="1"/>
          <p:nvPr/>
        </p:nvSpPr>
        <p:spPr>
          <a:xfrm>
            <a:off x="4572000" y="1295400"/>
            <a:ext cx="3886200" cy="441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9FE07D-A558-4CFF-AB8A-74341F6710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116" y="1069144"/>
            <a:ext cx="3768927" cy="4645856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slow">
    <p:randomBar dir="vert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14</TotalTime>
  <Words>242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Garamond</vt:lpstr>
      <vt:lpstr>Mangal</vt:lpstr>
      <vt:lpstr>Organic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bharatkumbhar86@outlook.com</cp:lastModifiedBy>
  <cp:revision>4</cp:revision>
  <dcterms:created xsi:type="dcterms:W3CDTF">2019-12-30T16:43:25Z</dcterms:created>
  <dcterms:modified xsi:type="dcterms:W3CDTF">2020-01-05T14:03:52Z</dcterms:modified>
</cp:coreProperties>
</file>