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927225"/>
          </a:xfrm>
        </p:spPr>
        <p:txBody>
          <a:bodyPr>
            <a:normAutofit/>
          </a:bodyPr>
          <a:lstStyle/>
          <a:p>
            <a:pPr algn="ctr"/>
            <a:r>
              <a:rPr lang="hi-IN" dirty="0" smtClean="0"/>
              <a:t>पेपर क्रमांक अकरा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इतिहास लेखन परिचय</a:t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dirty="0" smtClean="0"/>
              <a:t>इतिहास लेखनाची साधने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4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315436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hi-IN" dirty="0" smtClean="0"/>
              <a:t>१ टिप्पण काढणे_नोटबुक पद्धत फाईल पद्धत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600" dirty="0" smtClean="0"/>
              <a:t>२ तळटीपांच्या उद्देश, प्रकार, फायदे</a:t>
            </a:r>
            <a:br>
              <a:rPr lang="hi-IN" sz="3600" dirty="0" smtClean="0"/>
            </a:br>
            <a:r>
              <a:rPr lang="hi-IN" sz="3600" dirty="0" smtClean="0"/>
              <a:t>   संक्षिप्त रूपे, दुरुपयोग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600" dirty="0" smtClean="0"/>
              <a:t>३ सूची</a:t>
            </a:r>
            <a:br>
              <a:rPr lang="hi-IN" sz="3600" dirty="0" smtClean="0"/>
            </a:br>
            <a:r>
              <a:rPr lang="hi-IN" sz="3600" dirty="0" smtClean="0"/>
              <a:t>४ संदर्भ ग्रंथ यादी</a:t>
            </a:r>
            <a:br>
              <a:rPr lang="hi-IN" sz="3600" dirty="0" smtClean="0"/>
            </a:br>
            <a:r>
              <a:rPr lang="hi-IN" sz="3600" dirty="0" smtClean="0"/>
              <a:t>५ कालनिर्णय 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</TotalTime>
  <Words>22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पेपर क्रमांक अकरा  इतिहास लेखन परिचय </vt:lpstr>
      <vt:lpstr> १ टिप्पण काढणे_नोटबुक पद्धत फाईल पद्धत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पेपर क्रमांक अकरा  इतिहास लेखन परिचय</dc:title>
  <dc:creator>Dell</dc:creator>
  <cp:lastModifiedBy>Nitin</cp:lastModifiedBy>
  <cp:revision>3</cp:revision>
  <dcterms:created xsi:type="dcterms:W3CDTF">2006-08-16T00:00:00Z</dcterms:created>
  <dcterms:modified xsi:type="dcterms:W3CDTF">2020-01-05T13:33:04Z</dcterms:modified>
</cp:coreProperties>
</file>