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743200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hi-IN" dirty="0" smtClean="0"/>
              <a:t> </a:t>
            </a:r>
            <a:r>
              <a:rPr lang="hi-IN" b="1" dirty="0" smtClean="0"/>
              <a:t>राधानगरी महाविद्यालय राधानगरी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बी</a:t>
            </a:r>
            <a:r>
              <a:rPr lang="en-US" dirty="0" smtClean="0"/>
              <a:t> </a:t>
            </a:r>
            <a:r>
              <a:rPr lang="hi-IN" dirty="0" smtClean="0"/>
              <a:t>ए भाग</a:t>
            </a:r>
            <a:r>
              <a:rPr lang="en-US" dirty="0" smtClean="0"/>
              <a:t> </a:t>
            </a:r>
            <a:r>
              <a:rPr lang="hi-IN" dirty="0" smtClean="0"/>
              <a:t>दोन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पेपर क्रमांक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आधुनिक महाराष्ट्र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8062912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hi-IN" sz="13500" dirty="0" smtClean="0">
                <a:solidFill>
                  <a:schemeClr val="bg1"/>
                </a:solidFill>
              </a:rPr>
              <a:t>संयुक्त महाराष्ट्र आंदोलन</a:t>
            </a:r>
            <a:endParaRPr lang="en-US" sz="13500" dirty="0" smtClean="0">
              <a:solidFill>
                <a:schemeClr val="bg1"/>
              </a:solidFill>
            </a:endParaRPr>
          </a:p>
          <a:p>
            <a:pPr algn="ctr"/>
            <a:r>
              <a:rPr lang="hi-IN" sz="13500" dirty="0" smtClean="0">
                <a:solidFill>
                  <a:schemeClr val="bg1"/>
                </a:solidFill>
              </a:rPr>
              <a:t>पार्श्वभूमी</a:t>
            </a:r>
            <a:endParaRPr lang="en-US" sz="13500" dirty="0" smtClean="0">
              <a:solidFill>
                <a:schemeClr val="bg1"/>
              </a:solidFill>
            </a:endParaRPr>
          </a:p>
          <a:p>
            <a:pPr algn="ctr"/>
            <a:r>
              <a:rPr lang="hi-IN" sz="13500" dirty="0" smtClean="0">
                <a:solidFill>
                  <a:schemeClr val="bg1"/>
                </a:solidFill>
              </a:rPr>
              <a:t/>
            </a:r>
            <a:br>
              <a:rPr lang="hi-IN" sz="13500" dirty="0" smtClean="0">
                <a:solidFill>
                  <a:schemeClr val="bg1"/>
                </a:solidFill>
              </a:rPr>
            </a:br>
            <a:r>
              <a:rPr lang="hi-IN" sz="13500" dirty="0" smtClean="0">
                <a:solidFill>
                  <a:schemeClr val="bg1"/>
                </a:solidFill>
              </a:rPr>
              <a:t>विविध ग्रंथांतील दाखले</a:t>
            </a:r>
            <a:r>
              <a:rPr lang="hi-IN" sz="8000" dirty="0" smtClean="0">
                <a:solidFill>
                  <a:schemeClr val="bg1"/>
                </a:solidFill>
              </a:rPr>
              <a:t/>
            </a:r>
            <a:br>
              <a:rPr lang="hi-IN" sz="8000" dirty="0" smtClean="0">
                <a:solidFill>
                  <a:schemeClr val="bg1"/>
                </a:solidFill>
              </a:rPr>
            </a:br>
            <a:endParaRPr lang="en-US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१ बेळगाव चे साहित्य संमेलन</a:t>
            </a:r>
            <a:endParaRPr lang="en-US" dirty="0" smtClean="0"/>
          </a:p>
          <a:p>
            <a:r>
              <a:rPr lang="hi-IN" dirty="0" smtClean="0"/>
              <a:t>२ विविध पक्षांची भूमिका</a:t>
            </a:r>
            <a:endParaRPr lang="en-US" dirty="0" smtClean="0"/>
          </a:p>
          <a:p>
            <a:r>
              <a:rPr lang="hi-IN" dirty="0" smtClean="0"/>
              <a:t>३ लेखक व साहित्यिकांची भूमिका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४ राज्य पुनर्रचना आयोगाची भूमिका</a:t>
            </a:r>
            <a:endParaRPr lang="en-US" dirty="0" smtClean="0"/>
          </a:p>
          <a:p>
            <a:r>
              <a:rPr lang="hi-IN" dirty="0" smtClean="0"/>
              <a:t>५ महाराष्ट्रातील नेत्यांची भूमिका</a:t>
            </a:r>
            <a:endParaRPr lang="en-US" dirty="0" smtClean="0"/>
          </a:p>
          <a:p>
            <a:r>
              <a:rPr lang="hi-IN" dirty="0" smtClean="0"/>
              <a:t>६ ज व प समिती</a:t>
            </a:r>
            <a:endParaRPr lang="en-US" dirty="0" smtClean="0"/>
          </a:p>
          <a:p>
            <a:r>
              <a:rPr lang="hi-IN" dirty="0" smtClean="0"/>
              <a:t>७ दार आयोग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८ महाराष्ट्राच्या विभाजनाचा निर्णय</a:t>
            </a:r>
            <a:endParaRPr lang="en-US" dirty="0" smtClean="0"/>
          </a:p>
          <a:p>
            <a:r>
              <a:rPr lang="hi-IN" dirty="0" smtClean="0"/>
              <a:t>९ मुंबई केंद्रशासित करण्याचा डाव</a:t>
            </a:r>
            <a:endParaRPr lang="en-US" dirty="0" smtClean="0"/>
          </a:p>
          <a:p>
            <a:r>
              <a:rPr lang="hi-IN" dirty="0" smtClean="0"/>
              <a:t>१० तीव्र आंदोलन दडपशाही व गोळीबार</a:t>
            </a:r>
            <a:endParaRPr lang="en-US" dirty="0" smtClean="0"/>
          </a:p>
          <a:p>
            <a:r>
              <a:rPr lang="hi-IN" dirty="0" smtClean="0"/>
              <a:t>११ द्विभाषिक राज्याची निर्मिती</a:t>
            </a:r>
            <a:endParaRPr lang="en-US" dirty="0" smtClean="0"/>
          </a:p>
          <a:p>
            <a:r>
              <a:rPr lang="hi-IN" dirty="0" smtClean="0"/>
              <a:t>१२ महाराष्ट्र राज्याची स्थापना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62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 राधानगरी महाविद्यालय राधानगरी बी ए भाग दोन  पेपर क्रमांक 3  आधुनिक महाराष्ट्र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 राधानगरी बी ए भाग दोन  पेपर क्रमांक 3  आधुनिक महाराष्ट्र</dc:title>
  <dc:creator>Dell</dc:creator>
  <cp:lastModifiedBy>Nitin</cp:lastModifiedBy>
  <cp:revision>4</cp:revision>
  <dcterms:created xsi:type="dcterms:W3CDTF">2006-08-16T00:00:00Z</dcterms:created>
  <dcterms:modified xsi:type="dcterms:W3CDTF">2020-01-05T13:34:05Z</dcterms:modified>
</cp:coreProperties>
</file>