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2" r:id="rId12"/>
    <p:sldId id="273" r:id="rId13"/>
    <p:sldId id="274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4648200"/>
          </a:xfrm>
        </p:spPr>
        <p:txBody>
          <a:bodyPr>
            <a:normAutofit/>
          </a:bodyPr>
          <a:lstStyle/>
          <a:p>
            <a:pPr algn="ctr"/>
            <a:r>
              <a:rPr lang="hi-IN" sz="4400" dirty="0" smtClean="0"/>
              <a:t>राधानगरी महाविद्यालय</a:t>
            </a:r>
            <a:r>
              <a:rPr lang="en-US" sz="4400" dirty="0" smtClean="0"/>
              <a:t> </a:t>
            </a:r>
            <a:r>
              <a:rPr lang="hi-IN" sz="4400" dirty="0" smtClean="0"/>
              <a:t>राधानगरी</a:t>
            </a:r>
            <a:br>
              <a:rPr lang="hi-IN" sz="4400" dirty="0" smtClean="0"/>
            </a:br>
            <a:r>
              <a:rPr lang="hi-IN" sz="4400" b="0" dirty="0" smtClean="0"/>
              <a:t>इतिहास विभाग</a:t>
            </a:r>
            <a:br>
              <a:rPr lang="hi-IN" sz="4400" b="0" dirty="0" smtClean="0"/>
            </a:br>
            <a:r>
              <a:rPr lang="hi-IN" sz="4000" b="0" dirty="0" smtClean="0"/>
              <a:t>बीए भाग 3</a:t>
            </a:r>
            <a:br>
              <a:rPr lang="hi-IN" sz="4000" b="0" dirty="0" smtClean="0"/>
            </a:br>
            <a:r>
              <a:rPr lang="hi-IN" sz="4000" b="0" dirty="0" smtClean="0"/>
              <a:t>पेपर क्रमांक 1</a:t>
            </a:r>
            <a:r>
              <a:rPr lang="en-US" sz="4000" b="0" dirty="0" smtClean="0"/>
              <a:t>6</a:t>
            </a:r>
            <a:r>
              <a:rPr lang="hi-IN" sz="4000" b="0" dirty="0" smtClean="0"/>
              <a:t/>
            </a:r>
            <a:br>
              <a:rPr lang="hi-IN" sz="4000" b="0" dirty="0" smtClean="0"/>
            </a:br>
            <a:r>
              <a:rPr lang="hi-IN" sz="4000" b="0" dirty="0" smtClean="0"/>
              <a:t>ऐतिहासिक पर्यटन</a:t>
            </a:r>
            <a:endParaRPr lang="en-US" sz="4400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609600"/>
            <a:ext cx="8528634" cy="58007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229600" cy="6019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19200"/>
            <a:ext cx="8336228" cy="357266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8504420" cy="5638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533400"/>
            <a:ext cx="8077200" cy="605010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141" y="457200"/>
            <a:ext cx="8180293" cy="5562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999" y="533400"/>
            <a:ext cx="8534401" cy="5791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अजंठा व वेरुळची लेणी</a:t>
            </a:r>
            <a:endParaRPr lang="en-US" dirty="0">
              <a:latin typeface="DV-TTDhruv" pitchFamily="82" charset="0"/>
            </a:endParaRPr>
          </a:p>
        </p:txBody>
      </p:sp>
      <p:pic>
        <p:nvPicPr>
          <p:cNvPr id="4" name="Content Placeholder 3" descr="28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465" y="1935163"/>
            <a:ext cx="6009069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09600"/>
            <a:ext cx="8077200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762000"/>
            <a:ext cx="8229600" cy="5181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609600"/>
            <a:ext cx="7426357" cy="5562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685800"/>
            <a:ext cx="8313980" cy="5181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381000"/>
            <a:ext cx="7391400" cy="59178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57200"/>
            <a:ext cx="8382000" cy="5410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57200"/>
            <a:ext cx="8260096" cy="549671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7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राधानगरी महाविद्यालय राधानगरी इतिहास विभाग बीए भाग 3 पेपर क्रमांक 16 ऐतिहासिक पर्यटन</vt:lpstr>
      <vt:lpstr>अजंठा व वेरुळची लेणी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Ê´É·ÉxÉÉlÉ EòÉÊ¶ÉxÉÉlÉ ®úÉVÉ´ÉÉbä÷ ªÉÉÆSÉä &lt;ÊiÉ½þÉºÉ ±ÉäJÉxÉÉiÉÒ±É ªÉÉäMÉnùÉxÉ</dc:title>
  <dc:creator>com-9</dc:creator>
  <cp:lastModifiedBy>Nitin</cp:lastModifiedBy>
  <cp:revision>26</cp:revision>
  <dcterms:created xsi:type="dcterms:W3CDTF">2006-08-16T00:00:00Z</dcterms:created>
  <dcterms:modified xsi:type="dcterms:W3CDTF">2020-01-05T13:32:07Z</dcterms:modified>
</cp:coreProperties>
</file>