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70" r:id="rId10"/>
    <p:sldId id="271" r:id="rId11"/>
    <p:sldId id="272" r:id="rId12"/>
    <p:sldId id="273" r:id="rId13"/>
    <p:sldId id="274" r:id="rId14"/>
    <p:sldId id="267" r:id="rId15"/>
    <p:sldId id="268" r:id="rId16"/>
    <p:sldId id="269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-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1/5/2020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457200"/>
            <a:ext cx="7772400" cy="4648200"/>
          </a:xfrm>
        </p:spPr>
        <p:txBody>
          <a:bodyPr>
            <a:normAutofit/>
          </a:bodyPr>
          <a:lstStyle/>
          <a:p>
            <a:pPr algn="ctr"/>
            <a:r>
              <a:rPr lang="hi-IN" sz="4400" dirty="0" smtClean="0"/>
              <a:t>राधानगरी महाविद्यालय</a:t>
            </a:r>
            <a:r>
              <a:rPr lang="en-US" sz="4400" dirty="0" smtClean="0"/>
              <a:t> </a:t>
            </a:r>
            <a:r>
              <a:rPr lang="hi-IN" sz="4400" dirty="0" smtClean="0"/>
              <a:t>राधानगरी</a:t>
            </a:r>
            <a:br>
              <a:rPr lang="hi-IN" sz="4400" dirty="0" smtClean="0"/>
            </a:br>
            <a:r>
              <a:rPr lang="hi-IN" sz="4400" b="0" dirty="0" smtClean="0"/>
              <a:t>इतिहास विभाग</a:t>
            </a:r>
            <a:br>
              <a:rPr lang="hi-IN" sz="4400" b="0" dirty="0" smtClean="0"/>
            </a:br>
            <a:r>
              <a:rPr lang="hi-IN" sz="4000" b="0" dirty="0" smtClean="0"/>
              <a:t>बीए भाग 3</a:t>
            </a:r>
            <a:br>
              <a:rPr lang="hi-IN" sz="4000" b="0" dirty="0" smtClean="0"/>
            </a:br>
            <a:r>
              <a:rPr lang="hi-IN" sz="4000" b="0" dirty="0" smtClean="0"/>
              <a:t>पेपर क्रमांक 1</a:t>
            </a:r>
            <a:r>
              <a:rPr lang="en-US" sz="4000" b="0" dirty="0" smtClean="0"/>
              <a:t>6</a:t>
            </a:r>
            <a:r>
              <a:rPr lang="hi-IN" sz="4000" b="0" dirty="0" smtClean="0"/>
              <a:t/>
            </a:r>
            <a:br>
              <a:rPr lang="hi-IN" sz="4000" b="0" dirty="0" smtClean="0"/>
            </a:br>
            <a:r>
              <a:rPr lang="hi-IN" sz="4000" b="0" dirty="0" smtClean="0"/>
              <a:t>ऐतिहासिक पर्यटन</a:t>
            </a:r>
            <a:endParaRPr lang="en-US" sz="4400" b="0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7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609600"/>
            <a:ext cx="8528634" cy="5800725"/>
          </a:xfr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8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304800"/>
            <a:ext cx="8229600" cy="6019800"/>
          </a:xfr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9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200" y="1219200"/>
            <a:ext cx="8336228" cy="3572669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10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381000"/>
            <a:ext cx="8504420" cy="5638800"/>
          </a:xfr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533400"/>
            <a:ext cx="8077200" cy="6050103"/>
          </a:xfr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4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45141" y="457200"/>
            <a:ext cx="8180293" cy="5562600"/>
          </a:xfr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5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80999" y="533400"/>
            <a:ext cx="8534401" cy="579120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i-IN" dirty="0" smtClean="0"/>
              <a:t>अजंठा व वेरुळची लेणी</a:t>
            </a:r>
            <a:endParaRPr lang="en-US" dirty="0">
              <a:latin typeface="DV-TTDhruv" pitchFamily="82" charset="0"/>
            </a:endParaRPr>
          </a:p>
        </p:txBody>
      </p:sp>
      <p:pic>
        <p:nvPicPr>
          <p:cNvPr id="4" name="Content Placeholder 3" descr="2860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567465" y="1935163"/>
            <a:ext cx="6009069" cy="4389437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33400" y="609600"/>
            <a:ext cx="8077200" cy="5715000"/>
          </a:xfr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8600" y="762000"/>
            <a:ext cx="8229600" cy="5181600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 (3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685800" y="609600"/>
            <a:ext cx="7426357" cy="5562600"/>
          </a:xfr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download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685800"/>
            <a:ext cx="8313980" cy="5181600"/>
          </a:xfr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1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143000" y="381000"/>
            <a:ext cx="7391400" cy="5917836"/>
          </a:xfr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2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457200"/>
            <a:ext cx="8382000" cy="5410200"/>
          </a:xfr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images (6)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304800" y="457200"/>
            <a:ext cx="8260096" cy="5496719"/>
          </a:xfrm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62</TotalTime>
  <Words>7</Words>
  <Application>Microsoft Office PowerPoint</Application>
  <PresentationFormat>On-screen Show (4:3)</PresentationFormat>
  <Paragraphs>2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Flow</vt:lpstr>
      <vt:lpstr>राधानगरी महाविद्यालय राधानगरी इतिहास विभाग बीए भाग 3 पेपर क्रमांक 16 ऐतिहासिक पर्यटन</vt:lpstr>
      <vt:lpstr>अजंठा व वेरुळची लेणी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Ê´É·ÉxÉÉlÉ EòÉÊ¶ÉxÉÉlÉ ®úÉVÉ´ÉÉbä÷ ªÉÉÆSÉä &lt;ÊiÉ½þÉºÉ ±ÉäJÉxÉÉiÉÒ±É ªÉÉäMÉnùÉxÉ</dc:title>
  <dc:creator>com-9</dc:creator>
  <cp:lastModifiedBy>Nitin</cp:lastModifiedBy>
  <cp:revision>26</cp:revision>
  <dcterms:created xsi:type="dcterms:W3CDTF">2006-08-16T00:00:00Z</dcterms:created>
  <dcterms:modified xsi:type="dcterms:W3CDTF">2020-01-05T13:32:07Z</dcterms:modified>
</cp:coreProperties>
</file>