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06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15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05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91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44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31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72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35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7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2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98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42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4C2CCC-B944-DF40-A2A3-FCB889E79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37319"/>
            <a:ext cx="9144000" cy="2387600"/>
          </a:xfrm>
        </p:spPr>
        <p:txBody>
          <a:bodyPr/>
          <a:lstStyle/>
          <a:p>
            <a:pPr algn="ctr"/>
            <a:r>
              <a:rPr lang="en-US"/>
              <a:t>राधानगरी महाविद्यालय, राधानगरी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1524D2D-7398-0A4F-B8DB-57FFFB246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4336" y="3682406"/>
            <a:ext cx="9144000" cy="1655762"/>
          </a:xfrm>
        </p:spPr>
        <p:txBody>
          <a:bodyPr/>
          <a:lstStyle/>
          <a:p>
            <a:r>
              <a:rPr lang="en-US"/>
              <a:t>बी. ए. भाग ३</a:t>
            </a:r>
          </a:p>
          <a:p>
            <a:r>
              <a:rPr lang="en-US"/>
              <a:t>पेपर क्र. ९/१४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C2566D6-D46E-494B-87F6-3D4D716DE0DB}"/>
              </a:ext>
            </a:extLst>
          </p:cNvPr>
          <p:cNvSpPr txBox="1"/>
          <p:nvPr/>
        </p:nvSpPr>
        <p:spPr>
          <a:xfrm>
            <a:off x="2968376" y="2250281"/>
            <a:ext cx="5576591" cy="33855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en-US" sz="1600" b="1"/>
              <a:t>स्वातंत्र्योत्तर भारत</a:t>
            </a:r>
          </a:p>
        </p:txBody>
      </p:sp>
    </p:spTree>
    <p:extLst>
      <p:ext uri="{BB962C8B-B14F-4D97-AF65-F5344CB8AC3E}">
        <p14:creationId xmlns:p14="http://schemas.microsoft.com/office/powerpoint/2010/main" val="274441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11172F-B82F-8341-BD40-04A2B3CF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पंजाबमधील दहशतवाद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F5BBA9-52F3-464F-A464-E49955F34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१. पंजाबमधील समस्या</a:t>
            </a:r>
          </a:p>
          <a:p>
            <a:r>
              <a:rPr lang="en-US"/>
              <a:t>भेदाभेदी राजकारण </a:t>
            </a:r>
          </a:p>
          <a:p>
            <a:r>
              <a:rPr lang="en-US"/>
              <a:t>पाकिस्तानची फुस</a:t>
            </a:r>
          </a:p>
          <a:p>
            <a:r>
              <a:rPr lang="en-US"/>
              <a:t>फुटीरवादी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5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23F77A-298A-3A47-A15F-C7C2934E4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38DC50-7CF0-8A46-AF87-DA786485B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२. खलिस्तानचा प्रश्न</a:t>
            </a:r>
          </a:p>
          <a:p>
            <a:r>
              <a:rPr lang="en-US"/>
              <a:t>भिंद्रानवाले</a:t>
            </a:r>
          </a:p>
          <a:p>
            <a:r>
              <a:rPr lang="en-US"/>
              <a:t>शिखांचा दहशतवाद</a:t>
            </a:r>
          </a:p>
          <a:p>
            <a:r>
              <a:rPr lang="en-US"/>
              <a:t>फुटीर शिखांची खलिस्तानची मागणी </a:t>
            </a:r>
          </a:p>
          <a:p>
            <a:r>
              <a:rPr lang="en-US"/>
              <a:t>अकाली दल</a:t>
            </a:r>
          </a:p>
          <a:p>
            <a:r>
              <a:rPr lang="en-US"/>
              <a:t>भारताच्या ऐक्याला निर्माण झालेला धोका.</a:t>
            </a:r>
          </a:p>
        </p:txBody>
      </p:sp>
    </p:spTree>
    <p:extLst>
      <p:ext uri="{BB962C8B-B14F-4D97-AF65-F5344CB8AC3E}">
        <p14:creationId xmlns:p14="http://schemas.microsoft.com/office/powerpoint/2010/main" val="371593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61103F-0A6E-284E-BED6-B4BE0E7C3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D55CC1-780C-7242-A251-CEC86FCD2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३. इंदिरा गांधी</a:t>
            </a:r>
          </a:p>
          <a:p>
            <a:r>
              <a:rPr lang="en-US"/>
              <a:t>अनंदपुर साईब ठराव</a:t>
            </a:r>
          </a:p>
          <a:p>
            <a:r>
              <a:rPr lang="en-US"/>
              <a:t>शांततेच्या वाटाघाटी</a:t>
            </a:r>
          </a:p>
          <a:p>
            <a:r>
              <a:rPr lang="en-US"/>
              <a:t>राष्ट्रीय ऐक्याला निर्माण झालेला धोका</a:t>
            </a:r>
          </a:p>
          <a:p>
            <a:r>
              <a:rPr lang="en-US"/>
              <a:t>दहशतवादाचे उच्चाटन </a:t>
            </a:r>
          </a:p>
          <a:p>
            <a:r>
              <a:rPr lang="en-US"/>
              <a:t>लष्करी कारवाई</a:t>
            </a:r>
          </a:p>
        </p:txBody>
      </p:sp>
    </p:spTree>
    <p:extLst>
      <p:ext uri="{BB962C8B-B14F-4D97-AF65-F5344CB8AC3E}">
        <p14:creationId xmlns:p14="http://schemas.microsoft.com/office/powerpoint/2010/main" val="53998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8294AA-2B9F-8A4B-B085-58118714A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-2963809"/>
            <a:ext cx="9603275" cy="1049235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26C29AB-0EDC-7744-A899-ABB7801C3C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53" y="329803"/>
            <a:ext cx="2452349" cy="3449638"/>
          </a:xfr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C2A2FE5B-8D5C-E746-B783-F4F110E73A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448" y="1953369"/>
            <a:ext cx="3935016" cy="2951262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xmlns="" id="{D1FBC1C4-209A-894D-9285-4B70C4D43C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309" y="3262529"/>
            <a:ext cx="5024438" cy="287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6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C348EA-F5B1-EC47-9872-E297674A9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923" y="-3231700"/>
            <a:ext cx="9603275" cy="104923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045858-D91F-5A4B-A21C-07627C1C3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4000" b="1"/>
              <a:t>धन्यवाद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357023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Custom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Gallery</vt:lpstr>
      <vt:lpstr>राधानगरी महाविद्यालय, राधानगरी </vt:lpstr>
      <vt:lpstr>पंजाबमधील दहशतवाद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राधानगरी महाविद्यालय, राधानगरी</dc:title>
  <dc:creator>Unknown User</dc:creator>
  <cp:lastModifiedBy>Nitin</cp:lastModifiedBy>
  <cp:revision>3</cp:revision>
  <dcterms:created xsi:type="dcterms:W3CDTF">2020-01-03T05:18:16Z</dcterms:created>
  <dcterms:modified xsi:type="dcterms:W3CDTF">2020-01-05T13:30:59Z</dcterms:modified>
</cp:coreProperties>
</file>