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06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15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05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91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44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31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72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35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7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2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98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42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4C2CCC-B944-DF40-A2A3-FCB889E79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37319"/>
            <a:ext cx="9144000" cy="2387600"/>
          </a:xfrm>
        </p:spPr>
        <p:txBody>
          <a:bodyPr/>
          <a:lstStyle/>
          <a:p>
            <a:pPr algn="ctr"/>
            <a:r>
              <a:rPr lang="en-US"/>
              <a:t>राधानगरी महाविद्यालय, राधानगरी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1524D2D-7398-0A4F-B8DB-57FFFB246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5375" y="4269166"/>
            <a:ext cx="9144000" cy="1655762"/>
          </a:xfrm>
        </p:spPr>
        <p:txBody>
          <a:bodyPr/>
          <a:lstStyle/>
          <a:p>
            <a:r>
              <a:rPr lang="en-US"/>
              <a:t>बी. ए. भाग ३</a:t>
            </a:r>
          </a:p>
          <a:p>
            <a:r>
              <a:rPr lang="en-US"/>
              <a:t>पेपर क्र. ८/१३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C2566D6-D46E-494B-87F6-3D4D716DE0DB}"/>
              </a:ext>
            </a:extLst>
          </p:cNvPr>
          <p:cNvSpPr txBox="1"/>
          <p:nvPr/>
        </p:nvSpPr>
        <p:spPr>
          <a:xfrm>
            <a:off x="2968376" y="2250281"/>
            <a:ext cx="5576591" cy="33855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en-US" sz="1600" b="1"/>
              <a:t>मध्ययुगीन भारताचा राजकीय इतिहास </a:t>
            </a:r>
          </a:p>
        </p:txBody>
      </p:sp>
    </p:spTree>
    <p:extLst>
      <p:ext uri="{BB962C8B-B14F-4D97-AF65-F5344CB8AC3E}">
        <p14:creationId xmlns:p14="http://schemas.microsoft.com/office/powerpoint/2010/main" val="274441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11172F-B82F-8341-BD40-04A2B3CF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अकबराचे धार्मिक धोरण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F5BBA9-52F3-464F-A464-E49955F34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hindiNumPeriod"/>
            </a:pPr>
            <a:r>
              <a:rPr lang="en-US"/>
              <a:t>अकबराचे राजपूत विषयी धोरण</a:t>
            </a:r>
          </a:p>
          <a:p>
            <a:r>
              <a:rPr lang="en-US"/>
              <a:t>राजपूतांशी वैवाहिक संबंध </a:t>
            </a:r>
          </a:p>
          <a:p>
            <a:r>
              <a:rPr lang="en-US"/>
              <a:t>राजपूतांना उच्च पदे</a:t>
            </a:r>
          </a:p>
          <a:p>
            <a:r>
              <a:rPr lang="en-US"/>
              <a:t>धार्मिक स्वातंत्र्य </a:t>
            </a:r>
          </a:p>
          <a:p>
            <a:r>
              <a:rPr lang="en-US"/>
              <a:t>आक्रमक धोरणाचा अवलंब </a:t>
            </a:r>
          </a:p>
          <a:p>
            <a:r>
              <a:rPr lang="en-US"/>
              <a:t>जिझिया कर बंद केला</a:t>
            </a:r>
          </a:p>
          <a:p>
            <a:r>
              <a:rPr lang="en-US"/>
              <a:t>सर्वांना धार्मिक स्वातंत्र्य दिले</a:t>
            </a:r>
          </a:p>
        </p:txBody>
      </p:sp>
    </p:spTree>
    <p:extLst>
      <p:ext uri="{BB962C8B-B14F-4D97-AF65-F5344CB8AC3E}">
        <p14:creationId xmlns:p14="http://schemas.microsoft.com/office/powerpoint/2010/main" val="383885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E23B35-3D5B-034D-B17C-3A93AAD5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142" y="-2811994"/>
            <a:ext cx="9603275" cy="104923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A81915-1BD3-9246-91CA-FF594FF1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797" y="2339578"/>
            <a:ext cx="9251057" cy="312676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२. अकबराच्या धार्मिक धोरणाची वाटचाल </a:t>
            </a:r>
          </a:p>
          <a:p>
            <a:r>
              <a:rPr lang="en-US"/>
              <a:t>धर्मगुरू पद आपल्याकडे घेतले</a:t>
            </a:r>
          </a:p>
          <a:p>
            <a:r>
              <a:rPr lang="en-US"/>
              <a:t>इबादतखाना बांधला</a:t>
            </a:r>
          </a:p>
          <a:p>
            <a:r>
              <a:rPr lang="en-US"/>
              <a:t>सर्व धर्मातील धर्मगुरूंशी चर्चा</a:t>
            </a:r>
          </a:p>
          <a:p>
            <a:r>
              <a:rPr lang="en-US"/>
              <a:t>एकेश्वरवाद</a:t>
            </a:r>
          </a:p>
        </p:txBody>
      </p:sp>
    </p:spTree>
    <p:extLst>
      <p:ext uri="{BB962C8B-B14F-4D97-AF65-F5344CB8AC3E}">
        <p14:creationId xmlns:p14="http://schemas.microsoft.com/office/powerpoint/2010/main" val="960914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DAA6D1-60C5-2640-AB7A-0FD5FB700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-2646094"/>
            <a:ext cx="9603275" cy="104923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B929AA-6FDB-134C-835A-B087C84D7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३. दीन-ए-इलाई धर्माची स्थापना</a:t>
            </a:r>
          </a:p>
          <a:p>
            <a:r>
              <a:rPr lang="en-US"/>
              <a:t>सर्व धर्माची तत्वे एकत्र केली</a:t>
            </a:r>
          </a:p>
          <a:p>
            <a:r>
              <a:rPr lang="en-US"/>
              <a:t>जात पात विरहीत धर्म स्थापन केला.</a:t>
            </a:r>
          </a:p>
          <a:p>
            <a:r>
              <a:rPr lang="en-US"/>
              <a:t>कोणावरही धर्म स्वीकारण्याची सक्ती केली नाही</a:t>
            </a:r>
          </a:p>
          <a:p>
            <a:r>
              <a:rPr lang="en-US"/>
              <a:t>दीन-ए-इलाई धर्माची तत्वे निश्चित केली</a:t>
            </a:r>
          </a:p>
          <a:p>
            <a:r>
              <a:rPr lang="en-US"/>
              <a:t>सर्वसमावेशक धर्म स्थापन केला.</a:t>
            </a:r>
          </a:p>
        </p:txBody>
      </p:sp>
    </p:spTree>
    <p:extLst>
      <p:ext uri="{BB962C8B-B14F-4D97-AF65-F5344CB8AC3E}">
        <p14:creationId xmlns:p14="http://schemas.microsoft.com/office/powerpoint/2010/main" val="120953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4B13C5-C1A9-F648-ABDF-EEDDFCC7A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5221" y="447331"/>
            <a:ext cx="9603275" cy="1049235"/>
          </a:xfrm>
        </p:spPr>
        <p:txBody>
          <a:bodyPr/>
          <a:lstStyle/>
          <a:p>
            <a:pPr algn="ctr"/>
            <a:r>
              <a:rPr lang="en-US"/>
              <a:t>अकबर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B4E1003-5334-B940-9F20-F0C588E15C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843" y="2016124"/>
            <a:ext cx="3226684" cy="4020345"/>
          </a:xfrm>
        </p:spPr>
      </p:pic>
    </p:spTree>
    <p:extLst>
      <p:ext uri="{BB962C8B-B14F-4D97-AF65-F5344CB8AC3E}">
        <p14:creationId xmlns:p14="http://schemas.microsoft.com/office/powerpoint/2010/main" val="60344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D4F9CB-E1E7-2448-BCAB-21E9FA8CE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/>
              <a:t>इबादत खाना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8B11D44-9E8B-7B45-96AC-C1947D944A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574" y="2176859"/>
            <a:ext cx="2862770" cy="3449638"/>
          </a:xfr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DB3FFE9A-F11B-A64D-8FE1-6C6D961F8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017" y="2176859"/>
            <a:ext cx="4507582" cy="338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19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5CE523-300C-5048-BB8C-27E907578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376" y="-2249435"/>
            <a:ext cx="9603275" cy="104923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618E87-9EE4-4E40-BE67-DFB468C9C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813" y="2321719"/>
            <a:ext cx="9126041" cy="314462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3600"/>
              <a:t>धन्यवाद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92824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Custom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Gallery</vt:lpstr>
      <vt:lpstr>राधानगरी महाविद्यालय, राधानगरी </vt:lpstr>
      <vt:lpstr>अकबराचे धार्मिक धोरण</vt:lpstr>
      <vt:lpstr>PowerPoint Presentation</vt:lpstr>
      <vt:lpstr>PowerPoint Presentation</vt:lpstr>
      <vt:lpstr>अकबर</vt:lpstr>
      <vt:lpstr>इबादत खाना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राधानगरी महाविद्यालय, राधानगरी</dc:title>
  <dc:creator>Unknown User</dc:creator>
  <cp:lastModifiedBy>Nitin</cp:lastModifiedBy>
  <cp:revision>2</cp:revision>
  <dcterms:created xsi:type="dcterms:W3CDTF">2020-01-03T05:18:16Z</dcterms:created>
  <dcterms:modified xsi:type="dcterms:W3CDTF">2020-01-05T13:29:10Z</dcterms:modified>
</cp:coreProperties>
</file>