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entury Gothic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69333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0" y="-3175"/>
            <a:ext cx="12192000" cy="5203825"/>
          </a:xfrm>
          <a:custGeom>
            <a:avLst/>
            <a:gdLst/>
            <a:ahLst/>
            <a:cxnLst/>
            <a:rect l="l" t="t" r="r" b="b"/>
            <a:pathLst>
              <a:path w="5760" h="3278" extrusionOk="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w="952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810000" y="5367338"/>
            <a:ext cx="10561418" cy="4937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631697" y="1081456"/>
            <a:ext cx="6332416" cy="3239188"/>
          </a:xfrm>
          <a:custGeom>
            <a:avLst/>
            <a:gdLst/>
            <a:ahLst/>
            <a:cxnLst/>
            <a:rect l="l" t="t" r="r" b="b"/>
            <a:pathLst>
              <a:path w="3384" h="2308" extrusionOk="0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200"/>
              <a:buFont typeface="Century Gothic"/>
              <a:buNone/>
              <a:defRPr sz="42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2"/>
          </p:nvPr>
        </p:nvSpPr>
        <p:spPr>
          <a:xfrm>
            <a:off x="7574642" y="1081456"/>
            <a:ext cx="3810001" cy="40754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1140884" y="2286585"/>
            <a:ext cx="4895115" cy="2503972"/>
          </a:xfrm>
          <a:custGeom>
            <a:avLst/>
            <a:gdLst/>
            <a:ahLst/>
            <a:cxnLst/>
            <a:rect l="l" t="t" r="r" b="b"/>
            <a:pathLst>
              <a:path w="3384" h="2308" extrusionOk="0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3"/>
          <p:cNvSpPr txBox="1"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200"/>
              <a:buFont typeface="Century Gothic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body" idx="1"/>
          </p:nvPr>
        </p:nvSpPr>
        <p:spPr>
          <a:xfrm>
            <a:off x="6156000" y="2286000"/>
            <a:ext cx="4880300" cy="22955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l" t="t" r="r" b="b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body" idx="1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669651" y="446089"/>
            <a:ext cx="4522349" cy="5414962"/>
          </a:xfrm>
          <a:custGeom>
            <a:avLst/>
            <a:gdLst/>
            <a:ahLst/>
            <a:cxnLst/>
            <a:rect l="l" t="t" r="r" b="b"/>
            <a:pathLst>
              <a:path w="2879" h="4320" extrusionOk="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 rot="5400000">
            <a:off x="6863537" y="1906175"/>
            <a:ext cx="5134798" cy="249479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 rot="5400000">
            <a:off x="1408290" y="-152200"/>
            <a:ext cx="5414962" cy="66115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l" t="t" r="r" b="b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1"/>
            <a:ext cx="12192000" cy="5203825"/>
          </a:xfrm>
          <a:custGeom>
            <a:avLst/>
            <a:gdLst/>
            <a:ahLst/>
            <a:cxnLst/>
            <a:rect l="l" t="t" r="r" b="b"/>
            <a:pathLst>
              <a:path w="5760" h="3278" extrusionOk="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800"/>
              <a:buFont typeface="Century Gothic"/>
              <a:buNone/>
              <a:defRPr sz="48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l" t="t" r="r" b="b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5185873" cy="36387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87415" y="2222287"/>
            <a:ext cx="5194583" cy="363876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l" t="t" r="r" b="b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l" t="t" r="r" b="b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/>
          <p:nvPr/>
        </p:nvSpPr>
        <p:spPr>
          <a:xfrm>
            <a:off x="1073151" y="446087"/>
            <a:ext cx="3547533" cy="1814651"/>
          </a:xfrm>
          <a:custGeom>
            <a:avLst/>
            <a:gdLst/>
            <a:ahLst/>
            <a:cxnLst/>
            <a:rect l="l" t="t" r="r" b="b"/>
            <a:pathLst>
              <a:path w="3384" h="2308" extrusionOk="0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000"/>
              <a:buFont typeface="Century Gothic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4855633" y="446088"/>
            <a:ext cx="6252633" cy="5414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marL="2743200" lvl="5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marL="3657600" lvl="7" indent="-3429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marL="4114800" lvl="8" indent="-3429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1073151" y="2260738"/>
            <a:ext cx="3547533" cy="36003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>
            <a:spLocks noGrp="1"/>
          </p:cNvSpPr>
          <p:nvPr>
            <p:ph type="pic" idx="2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814728" y="2344684"/>
            <a:ext cx="4852988" cy="35163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4862689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🞆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ctrTitle"/>
          </p:nvPr>
        </p:nvSpPr>
        <p:spPr>
          <a:xfrm>
            <a:off x="810001" y="764756"/>
            <a:ext cx="10572000" cy="211060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</a:pPr>
            <a:r>
              <a:rPr lang="hi-IN">
                <a:solidFill>
                  <a:schemeClr val="dk2"/>
                </a:solidFill>
              </a:rPr>
              <a:t>राधानगरी महाविद्यालय राधानगरी</a:t>
            </a:r>
            <a:br>
              <a:rPr lang="hi-IN">
                <a:solidFill>
                  <a:schemeClr val="dk2"/>
                </a:solidFill>
              </a:rPr>
            </a:br>
            <a:r>
              <a:rPr lang="hi-IN"/>
              <a:t>इतिहास विभाग</a:t>
            </a:r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i-IN" sz="1400"/>
              <a:t>बी. ए. भाग १</a:t>
            </a:r>
            <a:endParaRPr/>
          </a:p>
          <a:p>
            <a:pPr marL="0" lvl="0" indent="0" algn="l" rtl="0">
              <a:spcBef>
                <a:spcPts val="880"/>
              </a:spcBef>
              <a:spcAft>
                <a:spcPts val="0"/>
              </a:spcAft>
              <a:buSzPts val="1400"/>
              <a:buNone/>
            </a:pPr>
            <a:r>
              <a:rPr lang="hi-IN" sz="1400"/>
              <a:t>पेपर क्र. १</a:t>
            </a:r>
            <a:endParaRPr/>
          </a:p>
        </p:txBody>
      </p:sp>
      <p:sp>
        <p:nvSpPr>
          <p:cNvPr id="117" name="Google Shape;117;p16"/>
          <p:cNvSpPr txBox="1"/>
          <p:nvPr/>
        </p:nvSpPr>
        <p:spPr>
          <a:xfrm>
            <a:off x="3046512" y="3136613"/>
            <a:ext cx="609897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0" i="0" u="none" strike="noStrike" cap="none">
                <a:solidFill>
                  <a:schemeClr val="accent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शिवरायांची कर्नाटक मोहीम</a:t>
            </a:r>
            <a:endParaRPr sz="3200" b="0" i="0" u="none" strike="noStrike" cap="none">
              <a:solidFill>
                <a:schemeClr val="accent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810000" y="513977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lang="hi-IN">
                <a:solidFill>
                  <a:schemeClr val="dk1"/>
                </a:solidFill>
              </a:rPr>
              <a:t>अ मोहिमेची कारणे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१ विजयनगर साम्राज्याचे  पुनरुज्जीवन करण्याचा हेतू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२ वडिलांच्या जहागिरीतील वाटा मिळवण्याचा हेतू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३ रिकामा खजिना भरून काढणे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४ दक्षिण दिग्विजय करणे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५ विजापूर कर आदिलशहा विरुद्ध दुसरी आघाडी उघडणे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६ विजापूरची आदिलशाही पठानांच्या हातून सोडविणे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७ भविष्यकाळातील संकटांवर मात करणे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८ दोन पुत्रांसाठीदोन राज्यांची निर्मिती करणे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lang="hi-IN">
                <a:solidFill>
                  <a:schemeClr val="dk1"/>
                </a:solidFill>
              </a:rPr>
              <a:t>ब. मोहीमेची कारणे</a:t>
            </a:r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१  कर्नाटकातील परिस्थिती२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२ रघुनाथ पंडित यांचे कार्य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३ मोहिमेची पूर्वतयारी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४ शिवाजी महाराज व कुतुबशहा भेट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५ श्रीशैल मल्लिकार्जुन दर्शन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६ जिंजीचा किल्ला जिंकला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७ वेल्लूरचा किल्ला जिंकला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८ शेरखान रोजीचा पराभव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९ मदुरे चा नायक शरण आला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१० शिवाजी महाराज व्यंकोजी भेट</a:t>
            </a:r>
            <a:endParaRPr sz="2400"/>
          </a:p>
          <a:p>
            <a:pPr marL="342900" lvl="0" indent="-342900" algn="l" rtl="0">
              <a:spcBef>
                <a:spcPts val="1080"/>
              </a:spcBef>
              <a:spcAft>
                <a:spcPts val="0"/>
              </a:spcAft>
              <a:buSzPts val="2400"/>
              <a:buChar char="🞆"/>
            </a:pPr>
            <a:r>
              <a:rPr lang="hi-IN" sz="2400"/>
              <a:t>११ परतीचा प्रवास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hi-IN" sz="4800">
                <a:solidFill>
                  <a:schemeClr val="accent4"/>
                </a:solidFill>
              </a:rPr>
              <a:t>“धन्यवाद”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otable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Custom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Noto Sans Symbols</vt:lpstr>
      <vt:lpstr>Quotable</vt:lpstr>
      <vt:lpstr>राधानगरी महाविद्यालय राधानगरी इतिहास विभाग</vt:lpstr>
      <vt:lpstr>अ मोहिमेची कारणे</vt:lpstr>
      <vt:lpstr>PowerPoint Presentation</vt:lpstr>
      <vt:lpstr>ब. मोहीमेची कारणे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 राधानगरी इतिहास विभाग</dc:title>
  <dc:creator>NITIN JARANDIKAR</dc:creator>
  <cp:lastModifiedBy>Nitin</cp:lastModifiedBy>
  <cp:revision>1</cp:revision>
  <dcterms:modified xsi:type="dcterms:W3CDTF">2020-01-05T13:20:44Z</dcterms:modified>
</cp:coreProperties>
</file>