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9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4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9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986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8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5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38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2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2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6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1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8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9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839786-0360-654A-8ED8-8D3128D7A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 anchor="b"/>
          <a:lstStyle/>
          <a:p>
            <a:pPr algn="ctr"/>
            <a:r>
              <a:rPr lang="en-US"/>
              <a:t>राधानगरी महाविद्यालय, राधानगरी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BB44A54-8522-6A4A-8B2F-0CD922EB8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796" y="4834335"/>
            <a:ext cx="9144000" cy="1655762"/>
          </a:xfrm>
        </p:spPr>
        <p:txBody>
          <a:bodyPr/>
          <a:lstStyle/>
          <a:p>
            <a:pPr algn="l"/>
            <a:r>
              <a:rPr lang="en-US"/>
              <a:t>बी. ए. भाग २</a:t>
            </a:r>
          </a:p>
          <a:p>
            <a:pPr algn="l"/>
            <a:r>
              <a:rPr lang="en-US"/>
              <a:t>पेपर क्र. ४/६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F372E6E-A077-9F49-9FB5-08A2D7B3D312}"/>
              </a:ext>
            </a:extLst>
          </p:cNvPr>
          <p:cNvSpPr txBox="1"/>
          <p:nvPr/>
        </p:nvSpPr>
        <p:spPr>
          <a:xfrm>
            <a:off x="3047256" y="3198168"/>
            <a:ext cx="609451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भारताचा स्वातंत्र्याचा लढा</a:t>
            </a:r>
          </a:p>
        </p:txBody>
      </p:sp>
    </p:spTree>
    <p:extLst>
      <p:ext uri="{BB962C8B-B14F-4D97-AF65-F5344CB8AC3E}">
        <p14:creationId xmlns:p14="http://schemas.microsoft.com/office/powerpoint/2010/main" val="26370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6F96C3-DD4D-924E-ACCD-D8282842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/>
              <a:t>१८५७ चा लढा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835DA9-EC3C-4541-8F3A-AC4DE5915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१. राजकीय कारणे </a:t>
            </a:r>
          </a:p>
          <a:p>
            <a:r>
              <a:rPr lang="en-US"/>
              <a:t>ब्रिटीशांचे साम्राज्यावादी धोरण</a:t>
            </a:r>
          </a:p>
          <a:p>
            <a:r>
              <a:rPr lang="en-US"/>
              <a:t>तैनाती फौजेचे परिणाम </a:t>
            </a:r>
          </a:p>
          <a:p>
            <a:r>
              <a:rPr lang="en-US"/>
              <a:t>संस्थानांचे विलीनिकरण</a:t>
            </a:r>
          </a:p>
          <a:p>
            <a:r>
              <a:rPr lang="en-US"/>
              <a:t>पदव्या, इनाम रद्द</a:t>
            </a:r>
          </a:p>
          <a:p>
            <a:r>
              <a:rPr lang="en-US"/>
              <a:t>संस्थांनिकांवर होणारे अन्याय</a:t>
            </a:r>
          </a:p>
        </p:txBody>
      </p:sp>
    </p:spTree>
    <p:extLst>
      <p:ext uri="{BB962C8B-B14F-4D97-AF65-F5344CB8AC3E}">
        <p14:creationId xmlns:p14="http://schemas.microsoft.com/office/powerpoint/2010/main" val="267391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E224D4-037B-574E-B84E-1DC0C69F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C3F88B-06C3-204F-99F1-33D0EA501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२. सामाजिक कारणे </a:t>
            </a:r>
          </a:p>
          <a:p>
            <a:r>
              <a:rPr lang="en-US"/>
              <a:t>हिंदूंना अपमानास्पद वागणूक </a:t>
            </a:r>
          </a:p>
          <a:p>
            <a:r>
              <a:rPr lang="en-US"/>
              <a:t>हिंदूंच्या चालीरीतीत होणारा हस्तक्षेप </a:t>
            </a:r>
          </a:p>
          <a:p>
            <a:r>
              <a:rPr lang="en-US"/>
              <a:t>वंशीक भेदाभेद</a:t>
            </a:r>
          </a:p>
          <a:p>
            <a:r>
              <a:rPr lang="en-US"/>
              <a:t>हिंदी शिपायांना परदेशात पाठवणे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283D72-FC76-1C49-9F22-500A9FBD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22BC16-FDDE-BF46-915D-F247B2901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३. धार्मिक कारणे </a:t>
            </a:r>
          </a:p>
          <a:p>
            <a:r>
              <a:rPr lang="en-US"/>
              <a:t>ख्रिश्चन धर्माचा प्रसार</a:t>
            </a:r>
          </a:p>
          <a:p>
            <a:r>
              <a:rPr lang="en-US"/>
              <a:t>हिंदू संस्कृतीवरचे संकट</a:t>
            </a:r>
          </a:p>
          <a:p>
            <a:r>
              <a:rPr lang="en-US"/>
              <a:t>हिंदू मुस्लिम धर्मावर आघात करणारे धोरण </a:t>
            </a:r>
          </a:p>
          <a:p>
            <a:r>
              <a:rPr lang="en-US"/>
              <a:t>पाश्चात्य शिक्षण हिंदू लोकांच्या विरोधी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5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A454E5-5A3C-B44E-B05B-6169484C2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A07979-E8F8-EE4B-ADE6-5F3EE37E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४. आर्थिक व प्रशासकीय कारणे</a:t>
            </a:r>
          </a:p>
          <a:p>
            <a:r>
              <a:rPr lang="en-US"/>
              <a:t>ब्रिटीशांचे शेती व उद्योगविषयक धोरण </a:t>
            </a:r>
          </a:p>
          <a:p>
            <a:r>
              <a:rPr lang="en-US"/>
              <a:t>वाढती बेकारी</a:t>
            </a:r>
          </a:p>
          <a:p>
            <a:r>
              <a:rPr lang="en-US"/>
              <a:t>प्रशासनातील भेदभाव व दोष</a:t>
            </a:r>
          </a:p>
          <a:p>
            <a:r>
              <a:rPr lang="en-US"/>
              <a:t>पक्षपाती न्याय व्यवस्था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8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DED953-CED4-A64F-9DB8-AB5665C9C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8AFECB-C9B2-544D-A9D9-3A5CCF9FA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५. लष्करी कारणे </a:t>
            </a:r>
          </a:p>
          <a:p>
            <a:r>
              <a:rPr lang="en-US"/>
              <a:t>हिंदू व मुस्लिम शिपायांच्या धार्मिक भावना दुखावल्या</a:t>
            </a:r>
          </a:p>
          <a:p>
            <a:r>
              <a:rPr lang="en-US"/>
              <a:t>हिंदी शिपायांना बढत्या नव्हत्या </a:t>
            </a:r>
          </a:p>
          <a:p>
            <a:r>
              <a:rPr lang="en-US"/>
              <a:t>ब्रिटीश शिपायांना अनेक सवलती.</a:t>
            </a:r>
          </a:p>
          <a:p>
            <a:r>
              <a:rPr lang="en-US"/>
              <a:t>तात्कालीक कारण</a:t>
            </a:r>
          </a:p>
        </p:txBody>
      </p:sp>
    </p:spTree>
    <p:extLst>
      <p:ext uri="{BB962C8B-B14F-4D97-AF65-F5344CB8AC3E}">
        <p14:creationId xmlns:p14="http://schemas.microsoft.com/office/powerpoint/2010/main" val="405033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16C7C0-B91A-D147-AD46-C13115C8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राणी लक्मीबाई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1ED305C-DAE9-9246-B524-EFC7AD235C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40" y="2603500"/>
            <a:ext cx="5693833" cy="3416300"/>
          </a:xfrm>
        </p:spPr>
      </p:pic>
    </p:spTree>
    <p:extLst>
      <p:ext uri="{BB962C8B-B14F-4D97-AF65-F5344CB8AC3E}">
        <p14:creationId xmlns:p14="http://schemas.microsoft.com/office/powerpoint/2010/main" val="150352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03567F-9362-FB4B-97FB-6177FB4C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70FC329-73E9-754C-9DE0-81044FB74B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25" y="2655357"/>
            <a:ext cx="5734050" cy="3228975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F381D4C5-4E6D-494C-A44E-01EA42544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695" y="2655357"/>
            <a:ext cx="4929731" cy="322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76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EC4B8F-DA17-B246-ACF9-754258148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329" y="-2348176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6433EA-1187-5041-9A75-8B8AAB3C4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000" b="1"/>
              <a:t>धन्यवाद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3607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Custom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राधानगरी महाविद्यालय, राधानगरी </vt:lpstr>
      <vt:lpstr>१८५७ चा लढा</vt:lpstr>
      <vt:lpstr>PowerPoint Presentation</vt:lpstr>
      <vt:lpstr>PowerPoint Presentation</vt:lpstr>
      <vt:lpstr>PowerPoint Presentation</vt:lpstr>
      <vt:lpstr>PowerPoint Presentation</vt:lpstr>
      <vt:lpstr>राणी लक्मीबाई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</dc:title>
  <dc:creator>Unknown User</dc:creator>
  <cp:lastModifiedBy>Nitin</cp:lastModifiedBy>
  <cp:revision>2</cp:revision>
  <dcterms:created xsi:type="dcterms:W3CDTF">2020-01-03T06:32:00Z</dcterms:created>
  <dcterms:modified xsi:type="dcterms:W3CDTF">2020-01-05T13:28:13Z</dcterms:modified>
</cp:coreProperties>
</file>