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पेपर क्रमांक पाच</a:t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dirty="0" smtClean="0"/>
              <a:t>आधुनिक महाराष्ट्र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sz="6000" dirty="0" smtClean="0"/>
              <a:t>काँग्रेस</a:t>
            </a:r>
            <a:r>
              <a:rPr lang="hi-IN" dirty="0" smtClean="0"/>
              <a:t/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i-IN" sz="3600" dirty="0" smtClean="0"/>
              <a:t>१ यशवंतराव चव्हाण</a:t>
            </a:r>
            <a:endParaRPr lang="en-US" sz="3600" dirty="0" smtClean="0"/>
          </a:p>
          <a:p>
            <a:pPr>
              <a:buFont typeface="Wingdings" pitchFamily="2" charset="2"/>
              <a:buChar char="§"/>
            </a:pPr>
            <a:r>
              <a:rPr lang="hi-IN" sz="3600" dirty="0" smtClean="0"/>
              <a:t>२ वसंतदादा पाटील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sz="4900" dirty="0" smtClean="0"/>
              <a:t>समाजवादी</a:t>
            </a:r>
            <a:r>
              <a:rPr lang="hi-IN" dirty="0" smtClean="0"/>
              <a:t> </a:t>
            </a:r>
            <a:r>
              <a:rPr lang="hi-IN" sz="4900" dirty="0" smtClean="0"/>
              <a:t>पक्ष</a:t>
            </a:r>
            <a:r>
              <a:rPr lang="hi-IN" dirty="0" smtClean="0"/>
              <a:t/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i-IN" sz="3600" dirty="0" smtClean="0"/>
              <a:t>३  नागनाथ अण्णा नायकवडी</a:t>
            </a:r>
            <a:endParaRPr lang="en-US" sz="3600" dirty="0" smtClean="0"/>
          </a:p>
          <a:p>
            <a:pPr>
              <a:buFont typeface="Wingdings" pitchFamily="2" charset="2"/>
              <a:buChar char="§"/>
            </a:pPr>
            <a:r>
              <a:rPr lang="hi-IN" sz="3600" dirty="0" smtClean="0"/>
              <a:t>४ एस एम जोशी</a:t>
            </a:r>
            <a:endParaRPr lang="en-US" sz="3600" dirty="0" smtClean="0"/>
          </a:p>
          <a:p>
            <a:pPr>
              <a:buFont typeface="Wingdings" pitchFamily="2" charset="2"/>
              <a:buChar char="§"/>
            </a:pPr>
            <a:r>
              <a:rPr lang="hi-IN" sz="3600" dirty="0" smtClean="0"/>
              <a:t>५ प्र के अत्रे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i-IN" sz="4400" dirty="0" smtClean="0"/>
              <a:t>कम्युनिस्ट पक्ष</a:t>
            </a:r>
            <a:br>
              <a:rPr lang="hi-IN" sz="4400" dirty="0" smtClean="0"/>
            </a:br>
            <a:r>
              <a:rPr lang="hi-IN" sz="4400" dirty="0" smtClean="0"/>
              <a:t> 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i-IN" sz="3600" dirty="0" smtClean="0"/>
              <a:t>६ कॉम्रेड डांगे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20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पेपर क्रमांक पाच </vt:lpstr>
      <vt:lpstr>काँग्रेस </vt:lpstr>
      <vt:lpstr>समाजवादी पक्ष </vt:lpstr>
      <vt:lpstr>कम्युनिस्ट पक्ष 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पीपीटी पेपर क्रमांक पाच</dc:title>
  <dc:creator>Dell</dc:creator>
  <cp:lastModifiedBy>Nitin</cp:lastModifiedBy>
  <cp:revision>3</cp:revision>
  <dcterms:created xsi:type="dcterms:W3CDTF">2006-08-16T00:00:00Z</dcterms:created>
  <dcterms:modified xsi:type="dcterms:W3CDTF">2020-01-05T13:26:43Z</dcterms:modified>
</cp:coreProperties>
</file>