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i-IN" dirty="0" smtClean="0"/>
              <a:t> पेपर क्रमांक दहा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i-IN" dirty="0" smtClean="0"/>
              <a:t>मराठ्यांचा इतिहास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dirty="0" smtClean="0"/>
              <a:t>पेशवे पहिले माधवराव</a:t>
            </a:r>
            <a:endParaRPr lang="en-US" dirty="0"/>
          </a:p>
        </p:txBody>
      </p:sp>
      <p:pic>
        <p:nvPicPr>
          <p:cNvPr id="1026" name="Picture 2" descr="C:\Users\Dell\Desktop\Dep.1 1 2020\Peshwa_Balaji_Bajira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593266"/>
            <a:ext cx="3865830" cy="49599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hi-IN" sz="3200" dirty="0" smtClean="0"/>
              <a:t>१ पूर्व वृत्तान्त</a:t>
            </a:r>
            <a:endParaRPr lang="en-US" sz="3200" dirty="0" smtClean="0"/>
          </a:p>
          <a:p>
            <a:pPr>
              <a:buFont typeface="Wingdings" pitchFamily="2" charset="2"/>
              <a:buChar char="v"/>
            </a:pPr>
            <a:r>
              <a:rPr lang="hi-IN" sz="3200" dirty="0" smtClean="0"/>
              <a:t>२ पेशवेपदाची प्राप्ती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पेशवे पहिले माधवराव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hi-IN" sz="3200" dirty="0" smtClean="0"/>
              <a:t>३.१ पेशवे माधवराव व निजाम संघर्ष</a:t>
            </a:r>
            <a:endParaRPr lang="en-US" sz="3200" dirty="0" smtClean="0"/>
          </a:p>
          <a:p>
            <a:pPr>
              <a:buFont typeface="Wingdings" pitchFamily="2" charset="2"/>
              <a:buChar char="v"/>
            </a:pPr>
            <a:r>
              <a:rPr lang="hi-IN" sz="3200" dirty="0" smtClean="0"/>
              <a:t>३.२ पेशवे माधवराव व  राघोबादादा संघर्ष</a:t>
            </a:r>
            <a:endParaRPr lang="en-US" sz="3200" dirty="0" smtClean="0"/>
          </a:p>
          <a:p>
            <a:pPr>
              <a:buFont typeface="Wingdings" pitchFamily="2" charset="2"/>
              <a:buChar char="v"/>
            </a:pPr>
            <a:r>
              <a:rPr lang="hi-IN" sz="3200" dirty="0" smtClean="0"/>
              <a:t>३.३ समझोत्याचे प्रयत्न</a:t>
            </a:r>
            <a:endParaRPr lang="en-US" sz="3200" dirty="0" smtClean="0"/>
          </a:p>
          <a:p>
            <a:pPr>
              <a:buFont typeface="Wingdings" pitchFamily="2" charset="2"/>
              <a:buChar char="v"/>
            </a:pPr>
            <a:r>
              <a:rPr lang="hi-IN" sz="3200" dirty="0" smtClean="0"/>
              <a:t>३.४ आळेगाव चे युद्ध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३ पेशवे माधवराव पुढील समस्या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hi-IN" sz="3200" dirty="0" smtClean="0"/>
              <a:t>४ राक्षसभुवनची लढाई</a:t>
            </a:r>
            <a:endParaRPr lang="en-US" sz="3200" dirty="0" smtClean="0"/>
          </a:p>
          <a:p>
            <a:pPr>
              <a:buFont typeface="Wingdings" pitchFamily="2" charset="2"/>
              <a:buChar char="v"/>
            </a:pPr>
            <a:r>
              <a:rPr lang="hi-IN" sz="3200" dirty="0" smtClean="0"/>
              <a:t>५ माधवरावांच्या कर्नाटक स्वाऱ्या</a:t>
            </a:r>
            <a:endParaRPr lang="en-US" sz="3200" dirty="0" smtClean="0"/>
          </a:p>
          <a:p>
            <a:pPr>
              <a:buFont typeface="Wingdings" pitchFamily="2" charset="2"/>
              <a:buChar char="v"/>
            </a:pPr>
            <a:r>
              <a:rPr lang="hi-IN" sz="3200" dirty="0" smtClean="0"/>
              <a:t>६ जानोजी भोसले चे पारिपत्य </a:t>
            </a:r>
            <a:br>
              <a:rPr lang="hi-IN" sz="3200" dirty="0" smtClean="0"/>
            </a:b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</TotalTime>
  <Words>41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 पेपर क्रमांक दहा</vt:lpstr>
      <vt:lpstr>पेशवे पहिले माधवराव</vt:lpstr>
      <vt:lpstr>पेशवे पहिले माधवराव</vt:lpstr>
      <vt:lpstr>३ पेशवे माधवराव पुढील समस्या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पेपर क्रमांक दहा</dc:title>
  <dc:creator>Dell</dc:creator>
  <cp:lastModifiedBy>Nitin</cp:lastModifiedBy>
  <cp:revision>4</cp:revision>
  <dcterms:created xsi:type="dcterms:W3CDTF">2006-08-16T00:00:00Z</dcterms:created>
  <dcterms:modified xsi:type="dcterms:W3CDTF">2020-01-05T13:30:07Z</dcterms:modified>
</cp:coreProperties>
</file>