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78383" autoAdjust="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74205E4-9C50-4084-8DE5-C693BE445EF5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375CFE-E528-4F71-8416-82961B98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143000"/>
            <a:ext cx="6781800" cy="356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n-US" sz="3200" dirty="0" smtClean="0"/>
          </a:p>
          <a:p>
            <a:pPr algn="ctr">
              <a:lnSpc>
                <a:spcPct val="150000"/>
              </a:lnSpc>
            </a:pPr>
            <a:r>
              <a:rPr lang="mr-IN" sz="2000" dirty="0" smtClean="0"/>
              <a:t>राधानगरी महाविद्यालय,राधानगरी</a:t>
            </a:r>
            <a:br>
              <a:rPr lang="mr-IN" sz="2000" dirty="0" smtClean="0"/>
            </a:br>
            <a:r>
              <a:rPr lang="mr-IN" sz="2000" dirty="0" smtClean="0"/>
              <a:t>मराठी विभाग </a:t>
            </a:r>
            <a:br>
              <a:rPr lang="mr-IN" sz="2000" dirty="0" smtClean="0"/>
            </a:br>
            <a:r>
              <a:rPr lang="mr-IN" sz="2000" dirty="0" smtClean="0"/>
              <a:t>मराठी पेपर नंबर </a:t>
            </a:r>
            <a:r>
              <a:rPr lang="en-US" sz="2000" dirty="0" smtClean="0"/>
              <a:t>DSC C-2 </a:t>
            </a:r>
            <a:r>
              <a:rPr lang="mr-IN" sz="2000" dirty="0" smtClean="0"/>
              <a:t/>
            </a:r>
            <a:br>
              <a:rPr lang="mr-IN" sz="2000" dirty="0" smtClean="0"/>
            </a:br>
            <a:r>
              <a:rPr lang="mr-IN" sz="2000" dirty="0" smtClean="0"/>
              <a:t>बी ए भाग </a:t>
            </a:r>
            <a:r>
              <a:rPr lang="en-US" sz="2000" dirty="0" smtClean="0"/>
              <a:t>2 </a:t>
            </a:r>
            <a:endParaRPr lang="mr-IN" sz="2000" dirty="0" smtClean="0"/>
          </a:p>
          <a:p>
            <a:pPr algn="ctr">
              <a:lnSpc>
                <a:spcPct val="150000"/>
              </a:lnSpc>
            </a:pPr>
            <a:r>
              <a:rPr lang="mr-IN" sz="2000" dirty="0" smtClean="0"/>
              <a:t>सत्र – 2  </a:t>
            </a:r>
            <a:br>
              <a:rPr lang="mr-IN" sz="2000" dirty="0" smtClean="0"/>
            </a:br>
            <a:r>
              <a:rPr lang="mr-IN" sz="2000" dirty="0" smtClean="0"/>
              <a:t>विषय - अक्षरबंध</a:t>
            </a:r>
            <a:endParaRPr lang="hi-IN" sz="2000" dirty="0" smtClean="0"/>
          </a:p>
        </p:txBody>
      </p:sp>
    </p:spTree>
    <p:extLst>
      <p:ext uri="{BB962C8B-B14F-4D97-AF65-F5344CB8AC3E}">
        <p14:creationId xmlns:p14="http://schemas.microsoft.com/office/powerpoint/2010/main" val="31077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/>
          </a:bodyPr>
          <a:lstStyle/>
          <a:p>
            <a:r>
              <a:rPr lang="mr-IN" sz="2800" dirty="0" smtClean="0"/>
              <a:t/>
            </a:r>
            <a:br>
              <a:rPr lang="mr-IN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mr-IN" sz="1800" dirty="0" smtClean="0"/>
              <a:t>कृष्णाजी </a:t>
            </a:r>
            <a:r>
              <a:rPr lang="mr-IN" sz="1800" dirty="0" smtClean="0"/>
              <a:t>केशव दामले म्हणजेच कवी केशवसुत 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जन्म – 15 मार्च 1866 रोजी रत्नागिरी जिल्ह्यातील दापोली तालुक्यातील मालगुंड या गावी झाला.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खानदेशातील भडगाव येथे शिक्षक त्यांच्या हयातीत एकही कविता प्रसिद्धं झाली नाही. 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19 व्या शतकाचा मनोधर्म जाणला.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स्वानेट हा इंग्रजीतील 14 ओळींचा काव्य प्रकार सुनीत म्हणून मराठीत आणला.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केशवसुत यांनी मराठी कवितेचे सुंदर लेणे खोदले. 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संत कविता आणि पंत कविता ही परंपरा केशवसुत यांनी मोडली.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साध्याही विषयात आशय कधी मोठा किती आढळे असे म्हणत अन्य विषयावर कविता करणारे हे आध्य मराठी कवी आहेत. </a:t>
            </a:r>
          </a:p>
          <a:p>
            <a:pPr>
              <a:buFont typeface="Wingdings" pitchFamily="2" charset="2"/>
              <a:buChar char="v"/>
            </a:pPr>
            <a:r>
              <a:rPr lang="mr-IN" sz="1800" dirty="0" smtClean="0"/>
              <a:t>आधुनिक मराठी काव्याचे प्रवर्तक म्हणून ओळखले जातात.   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57150"/>
            <a:ext cx="2667000" cy="2000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angle 4"/>
          <p:cNvSpPr/>
          <p:nvPr/>
        </p:nvSpPr>
        <p:spPr>
          <a:xfrm>
            <a:off x="-106184" y="1457980"/>
            <a:ext cx="414478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mr-IN" sz="2800" b="1" cap="none" spc="0" dirty="0" smtClean="0">
                <a:ln w="11430"/>
                <a:solidFill>
                  <a:srgbClr val="FF0000"/>
                </a:solidFill>
              </a:rPr>
              <a:t>केशवसुत परिचय :- </a:t>
            </a:r>
            <a:endParaRPr lang="en-US" sz="2800" b="1" cap="none" spc="0" dirty="0">
              <a:ln w="11430"/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715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i-IN" sz="2800" dirty="0" smtClean="0"/>
              <a:t>केशवसुतांची कविता</a:t>
            </a:r>
            <a:endParaRPr lang="mr-IN" sz="2800" dirty="0" smtClean="0"/>
          </a:p>
          <a:p>
            <a:pPr algn="ctr">
              <a:buNone/>
            </a:pPr>
            <a:r>
              <a:rPr lang="mr-IN" sz="2800" dirty="0" smtClean="0"/>
              <a:t>अंत्यजाच्या मुलाचा पहिला प्रश्न </a:t>
            </a:r>
          </a:p>
          <a:p>
            <a:pPr algn="ctr">
              <a:buNone/>
            </a:pPr>
            <a:r>
              <a:rPr lang="mr-IN" sz="1800" dirty="0" smtClean="0"/>
              <a:t>मुले अंत्यजाची बिचारी मजेने </a:t>
            </a:r>
          </a:p>
          <a:p>
            <a:pPr algn="ctr">
              <a:buNone/>
            </a:pPr>
            <a:r>
              <a:rPr lang="mr-IN" sz="1800" dirty="0" smtClean="0"/>
              <a:t>पथाच्या अहो खेळताती कडेने </a:t>
            </a:r>
          </a:p>
          <a:p>
            <a:pPr algn="ctr">
              <a:buNone/>
            </a:pPr>
            <a:r>
              <a:rPr lang="mr-IN" sz="1800" dirty="0" smtClean="0"/>
              <a:t>दुरुनी तिथे विप्र डौलात आला </a:t>
            </a:r>
          </a:p>
          <a:p>
            <a:pPr algn="ctr">
              <a:buNone/>
            </a:pPr>
            <a:r>
              <a:rPr lang="mr-IN" sz="1800" dirty="0" smtClean="0"/>
              <a:t>वदे काय तो मुग्ध त्या बालकाला :- </a:t>
            </a:r>
          </a:p>
          <a:p>
            <a:pPr algn="ctr">
              <a:buNone/>
            </a:pPr>
            <a:endParaRPr lang="mr-IN" sz="1800" dirty="0" smtClean="0"/>
          </a:p>
          <a:p>
            <a:pPr algn="ctr">
              <a:buNone/>
            </a:pPr>
            <a:r>
              <a:rPr lang="mr-IN" sz="1800" dirty="0" smtClean="0"/>
              <a:t>सरा रे दुरी पोर हो महारड्यांचे !</a:t>
            </a:r>
          </a:p>
          <a:p>
            <a:pPr algn="ctr">
              <a:buNone/>
            </a:pPr>
            <a:r>
              <a:rPr lang="mr-IN" sz="1800" dirty="0" smtClean="0"/>
              <a:t>चला ! खेळ हे मांडले डोंबलाचे !</a:t>
            </a:r>
          </a:p>
          <a:p>
            <a:pPr algn="ctr">
              <a:buNone/>
            </a:pPr>
            <a:r>
              <a:rPr lang="mr-IN" sz="1800" dirty="0" smtClean="0"/>
              <a:t>निघा ! वाट द्या लवकरी ब्रम्हणाते </a:t>
            </a:r>
          </a:p>
          <a:p>
            <a:pPr algn="ctr">
              <a:buNone/>
            </a:pPr>
            <a:r>
              <a:rPr lang="mr-IN" sz="1800" dirty="0" smtClean="0"/>
              <a:t>पळाली मुले कोण राहिले तेथे ! </a:t>
            </a:r>
          </a:p>
          <a:p>
            <a:pPr algn="ctr">
              <a:buNone/>
            </a:pPr>
            <a:endParaRPr lang="mr-IN" sz="1800" dirty="0" smtClean="0"/>
          </a:p>
          <a:p>
            <a:pPr algn="ctr">
              <a:buNone/>
            </a:pPr>
            <a:r>
              <a:rPr lang="mr-IN" sz="1800" dirty="0" smtClean="0"/>
              <a:t>परी एक त्यातील तयसाची ठेला </a:t>
            </a:r>
          </a:p>
          <a:p>
            <a:pPr algn="ctr">
              <a:buNone/>
            </a:pPr>
            <a:r>
              <a:rPr lang="mr-IN" sz="1800" dirty="0" smtClean="0"/>
              <a:t>उगारी तधी दुष्ठ तो यष्टीकेला </a:t>
            </a:r>
          </a:p>
          <a:p>
            <a:pPr algn="ctr">
              <a:buNone/>
            </a:pPr>
            <a:r>
              <a:rPr lang="mr-IN" sz="1800" dirty="0" smtClean="0"/>
              <a:t>म्हणे – गाढवा सावली ना पडेल ! </a:t>
            </a:r>
          </a:p>
          <a:p>
            <a:pPr algn="ctr">
              <a:buNone/>
            </a:pPr>
            <a:r>
              <a:rPr lang="mr-IN" sz="1800" dirty="0" smtClean="0"/>
              <a:t>दुरी हो ! पहा हाच खाऊ मिळेल !”</a:t>
            </a:r>
          </a:p>
          <a:p>
            <a:pPr algn="ctr">
              <a:buNone/>
            </a:pPr>
            <a:endParaRPr lang="mr-IN" sz="1800" dirty="0" smtClean="0"/>
          </a:p>
          <a:p>
            <a:pPr algn="ctr">
              <a:buNone/>
            </a:pPr>
            <a:endParaRPr lang="mr-IN" sz="1800" dirty="0" smtClean="0"/>
          </a:p>
          <a:p>
            <a:pPr algn="ctr">
              <a:buNone/>
            </a:pPr>
            <a:endParaRPr lang="mr-IN" sz="1800" dirty="0" smtClean="0"/>
          </a:p>
          <a:p>
            <a:pPr algn="ctr">
              <a:buNone/>
            </a:pPr>
            <a:endParaRPr lang="hi-IN" sz="1800" dirty="0" smtClean="0"/>
          </a:p>
        </p:txBody>
      </p:sp>
    </p:spTree>
    <p:extLst>
      <p:ext uri="{BB962C8B-B14F-4D97-AF65-F5344CB8AC3E}">
        <p14:creationId xmlns:p14="http://schemas.microsoft.com/office/powerpoint/2010/main" val="307372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mr-IN" sz="1800" b="1" dirty="0" smtClean="0"/>
              <a:t>तधी बाळ तोही घराला निघाला, </a:t>
            </a:r>
          </a:p>
          <a:p>
            <a:pPr marL="0" indent="0" algn="ctr">
              <a:buNone/>
            </a:pPr>
            <a:r>
              <a:rPr lang="mr-IN" sz="1800" b="1" dirty="0" smtClean="0"/>
              <a:t>मनी आपुल्या या करी चिंतनाला </a:t>
            </a:r>
          </a:p>
          <a:p>
            <a:pPr marL="0" indent="0" algn="ctr">
              <a:buNone/>
            </a:pPr>
            <a:r>
              <a:rPr lang="mr-IN" sz="1800" b="1" dirty="0"/>
              <a:t>जरी </a:t>
            </a:r>
            <a:r>
              <a:rPr lang="mr-IN" sz="1800" b="1" dirty="0" smtClean="0"/>
              <a:t>त्यावरी सावली माझि गेली,</a:t>
            </a:r>
          </a:p>
          <a:p>
            <a:pPr marL="0" indent="0" algn="ctr">
              <a:buNone/>
            </a:pPr>
            <a:r>
              <a:rPr lang="mr-IN" sz="1800" b="1" dirty="0"/>
              <a:t>तरी </a:t>
            </a:r>
            <a:r>
              <a:rPr lang="mr-IN" sz="1800" b="1" dirty="0" smtClean="0"/>
              <a:t>काय बाधा आसे ठेविलेली </a:t>
            </a:r>
          </a:p>
          <a:p>
            <a:pPr marL="0" indent="0" algn="ctr">
              <a:buNone/>
            </a:pPr>
            <a:endParaRPr lang="mr-IN" sz="1800" b="1" dirty="0"/>
          </a:p>
          <a:p>
            <a:pPr marL="0" indent="0" algn="ctr">
              <a:buNone/>
            </a:pPr>
            <a:r>
              <a:rPr lang="mr-IN" sz="1800" b="1" dirty="0" smtClean="0"/>
              <a:t>घरी जाऊनी तेची मते विचारी </a:t>
            </a:r>
          </a:p>
          <a:p>
            <a:pPr marL="0" indent="0" algn="ctr">
              <a:buNone/>
            </a:pPr>
            <a:r>
              <a:rPr lang="mr-IN" sz="1800" b="1" dirty="0" smtClean="0"/>
              <a:t>वदे तेधवा त्यासि माता बिचारी </a:t>
            </a:r>
          </a:p>
          <a:p>
            <a:pPr marL="0" indent="0" algn="ctr">
              <a:buNone/>
            </a:pPr>
            <a:r>
              <a:rPr lang="mr-IN" sz="1800" b="1" dirty="0"/>
              <a:t>आम्ही </a:t>
            </a:r>
            <a:r>
              <a:rPr lang="mr-IN" sz="1800" b="1" dirty="0" smtClean="0"/>
              <a:t>नीच बा आणि ते लोक थोर </a:t>
            </a:r>
          </a:p>
          <a:p>
            <a:pPr marL="0" indent="0" algn="ctr">
              <a:buNone/>
            </a:pPr>
            <a:r>
              <a:rPr lang="mr-IN" sz="1800" b="1" dirty="0" smtClean="0"/>
              <a:t>तया पाहता होईजे नित्य दूर .. </a:t>
            </a:r>
          </a:p>
          <a:p>
            <a:pPr marL="0" indent="0" algn="ctr">
              <a:buNone/>
            </a:pPr>
            <a:endParaRPr lang="mr-IN" sz="1800" b="1" dirty="0"/>
          </a:p>
          <a:p>
            <a:pPr marL="0" indent="0" algn="ctr">
              <a:buNone/>
            </a:pPr>
            <a:r>
              <a:rPr lang="mr-IN" sz="1800" b="1" dirty="0" smtClean="0"/>
              <a:t>सुधे बोलली !- हे परी काय तीते </a:t>
            </a:r>
          </a:p>
          <a:p>
            <a:pPr marL="0" indent="0" algn="ctr">
              <a:buNone/>
            </a:pPr>
            <a:r>
              <a:rPr lang="mr-IN" sz="1800" b="1" dirty="0"/>
              <a:t>कळे </a:t>
            </a:r>
            <a:r>
              <a:rPr lang="mr-IN" sz="1800" b="1" dirty="0" smtClean="0"/>
              <a:t>की जगी नाडुनिया परांते, </a:t>
            </a:r>
          </a:p>
          <a:p>
            <a:pPr marL="0" indent="0" algn="ctr">
              <a:buNone/>
            </a:pPr>
            <a:r>
              <a:rPr lang="mr-IN" sz="1800" b="1" dirty="0" smtClean="0"/>
              <a:t>म्हणूनी करुनी अधी घोर पाप </a:t>
            </a:r>
          </a:p>
          <a:p>
            <a:pPr marL="0" indent="0" algn="ctr">
              <a:buNone/>
            </a:pPr>
            <a:r>
              <a:rPr lang="mr-IN" sz="1800" b="1" dirty="0" smtClean="0"/>
              <a:t>जनी गाजवी मानवी प्रताप </a:t>
            </a:r>
          </a:p>
          <a:p>
            <a:pPr marL="3543300" lvl="8" indent="0" algn="ctr">
              <a:buNone/>
            </a:pPr>
            <a:r>
              <a:rPr lang="mr-IN" sz="1800" b="1" dirty="0"/>
              <a:t> </a:t>
            </a:r>
            <a:r>
              <a:rPr lang="mr-IN" sz="1800" b="1" dirty="0" smtClean="0"/>
              <a:t>    </a:t>
            </a:r>
            <a:r>
              <a:rPr lang="mr-IN" sz="2600" b="1" dirty="0" smtClean="0"/>
              <a:t>आभारी आहे. </a:t>
            </a:r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22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2000" b="1" dirty="0" smtClean="0"/>
              <a:t>जाति व्यवस्थेचे भीषण दर्शन 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1800" dirty="0" smtClean="0"/>
              <a:t>रस्त्याच्या कडेला खेळणारी मुले </a:t>
            </a:r>
          </a:p>
          <a:p>
            <a:r>
              <a:rPr lang="mr-IN" sz="1800" dirty="0" smtClean="0"/>
              <a:t>त्यांना रागावणारा काठी उगारणारा ब्राम्हण </a:t>
            </a:r>
          </a:p>
          <a:p>
            <a:r>
              <a:rPr lang="mr-IN" sz="1800" dirty="0" smtClean="0"/>
              <a:t>आपली सावली पडली तर काय होईल असा विचार करणारा मुलगा </a:t>
            </a:r>
          </a:p>
          <a:p>
            <a:r>
              <a:rPr lang="mr-IN" sz="1800" dirty="0" smtClean="0"/>
              <a:t>त्यांना बघताच लांब होत जा बर आस म्हणणारी आई </a:t>
            </a:r>
          </a:p>
          <a:p>
            <a:r>
              <a:rPr lang="mr-IN" sz="1800" dirty="0" smtClean="0"/>
              <a:t>चार केंद्रे या कवितेत आहेत. </a:t>
            </a:r>
          </a:p>
          <a:p>
            <a:r>
              <a:rPr lang="mr-IN" sz="1800" dirty="0" smtClean="0"/>
              <a:t>115 वर्षांनंतर ही कविता वाचनीय आणि चिंतनीय वाटते </a:t>
            </a:r>
          </a:p>
          <a:p>
            <a:r>
              <a:rPr lang="mr-IN" sz="1800" dirty="0" smtClean="0"/>
              <a:t>माणूस म्हणून आणि कवी म्हणून वेगळेपण दाखवणारे कवी. 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2000" dirty="0" smtClean="0"/>
              <a:t>काही शब्दांचे अर्थ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1800" dirty="0" smtClean="0"/>
              <a:t>विप्र : ब्राम्हण </a:t>
            </a:r>
          </a:p>
          <a:p>
            <a:r>
              <a:rPr lang="mr-IN" sz="1800" dirty="0" smtClean="0"/>
              <a:t>यष्टिका : काठी </a:t>
            </a:r>
          </a:p>
          <a:p>
            <a:r>
              <a:rPr lang="mr-IN" sz="1800" dirty="0" smtClean="0"/>
              <a:t>मुग्ध : साध्या भोळ्या </a:t>
            </a:r>
          </a:p>
          <a:p>
            <a:r>
              <a:rPr lang="mr-IN" sz="1800" smtClean="0"/>
              <a:t>नित्य : नेहमी सदैव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111</TotalTime>
  <Words>322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PowerPoint Presentation</vt:lpstr>
      <vt:lpstr>  </vt:lpstr>
      <vt:lpstr>PowerPoint Presentation</vt:lpstr>
      <vt:lpstr>PowerPoint Presentation</vt:lpstr>
      <vt:lpstr>जाति व्यवस्थेचे भीषण दर्शन </vt:lpstr>
      <vt:lpstr>काही शब्दांचे अर्थ </vt:lpstr>
    </vt:vector>
  </TitlesOfParts>
  <Company>ORGANISATION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Sidhivinayak</cp:lastModifiedBy>
  <cp:revision>37</cp:revision>
  <dcterms:created xsi:type="dcterms:W3CDTF">2019-12-31T04:08:54Z</dcterms:created>
  <dcterms:modified xsi:type="dcterms:W3CDTF">2020-01-06T03:49:32Z</dcterms:modified>
</cp:coreProperties>
</file>