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8383" autoAdjust="0"/>
  </p:normalViewPr>
  <p:slideViewPr>
    <p:cSldViewPr>
      <p:cViewPr varScale="1">
        <p:scale>
          <a:sx n="74" d="100"/>
          <a:sy n="74" d="100"/>
        </p:scale>
        <p:origin x="-3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19200" y="1447800"/>
            <a:ext cx="6781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200" b="1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C00000"/>
                </a:solidFill>
              </a:rPr>
              <a:t>राधांनगरी महाविद्यालय राधांनगरी </a:t>
            </a:r>
            <a:endParaRPr lang="en-US" sz="3200" b="1" dirty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rgbClr val="C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hi-IN" sz="3200" dirty="0" smtClean="0"/>
              <a:t>बी. ए. भाग-</a:t>
            </a:r>
            <a:r>
              <a:rPr lang="en-US" sz="3200" dirty="0" smtClean="0"/>
              <a:t> 3 </a:t>
            </a:r>
            <a:endParaRPr lang="hi-IN" sz="3200" dirty="0" smtClean="0"/>
          </a:p>
          <a:p>
            <a:pPr algn="ctr">
              <a:lnSpc>
                <a:spcPct val="150000"/>
              </a:lnSpc>
            </a:pPr>
            <a:r>
              <a:rPr lang="hi-IN" sz="3200" dirty="0" smtClean="0"/>
              <a:t>विषय: वाङ्मय प्रवाहांचे अध्ययन</a:t>
            </a:r>
            <a:endParaRPr lang="en-US" sz="3200" dirty="0" smtClean="0"/>
          </a:p>
          <a:p>
            <a:pPr algn="ctr">
              <a:lnSpc>
                <a:spcPct val="150000"/>
              </a:lnSpc>
            </a:pPr>
            <a:r>
              <a:rPr lang="mr-IN" sz="3200" dirty="0"/>
              <a:t>मराठी </a:t>
            </a:r>
            <a:r>
              <a:rPr lang="mr-IN" sz="3200" dirty="0" smtClean="0"/>
              <a:t>विभाग </a:t>
            </a:r>
          </a:p>
          <a:p>
            <a:pPr algn="ctr">
              <a:lnSpc>
                <a:spcPct val="150000"/>
              </a:lnSpc>
            </a:pPr>
            <a:r>
              <a:rPr lang="mr-IN" sz="3200" dirty="0"/>
              <a:t>घटक </a:t>
            </a:r>
            <a:r>
              <a:rPr lang="mr-IN" sz="3200" dirty="0" smtClean="0"/>
              <a:t>– ब बळीचा कादंबरीतील </a:t>
            </a:r>
          </a:p>
          <a:p>
            <a:pPr algn="ctr">
              <a:lnSpc>
                <a:spcPct val="150000"/>
              </a:lnSpc>
            </a:pPr>
            <a:r>
              <a:rPr lang="mr-IN" sz="3200" dirty="0" smtClean="0"/>
              <a:t>व्यक्तिरेखा </a:t>
            </a:r>
            <a:endParaRPr lang="hi-IN" sz="3200" dirty="0" smtClean="0"/>
          </a:p>
          <a:p>
            <a:pPr algn="ctr">
              <a:lnSpc>
                <a:spcPct val="150000"/>
              </a:lnSpc>
            </a:pPr>
            <a:r>
              <a:rPr lang="mr-IN" sz="3200" dirty="0"/>
              <a:t>सत्र </a:t>
            </a:r>
            <a:r>
              <a:rPr lang="mr-IN" sz="3200" dirty="0" smtClean="0"/>
              <a:t>– पाचवे </a:t>
            </a:r>
            <a:endParaRPr lang="hi-IN" sz="3200" dirty="0" smtClean="0"/>
          </a:p>
        </p:txBody>
      </p:sp>
    </p:spTree>
    <p:extLst>
      <p:ext uri="{BB962C8B-B14F-4D97-AF65-F5344CB8AC3E}">
        <p14:creationId xmlns:p14="http://schemas.microsoft.com/office/powerpoint/2010/main" val="3107784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762000"/>
            <a:ext cx="85344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hi-IN" sz="2800" b="1" dirty="0" smtClean="0"/>
              <a:t>ब बळीचा - कादंबरीतील व्यक्तिरेखा </a:t>
            </a:r>
          </a:p>
          <a:p>
            <a:pPr>
              <a:buFont typeface="Arial" pitchFamily="34" charset="0"/>
              <a:buNone/>
            </a:pPr>
            <a:r>
              <a:rPr lang="hi-IN" sz="2400" dirty="0" smtClean="0"/>
              <a:t>प्रास्ताविक:</a:t>
            </a:r>
            <a:r>
              <a:rPr lang="mr-IN" sz="2400" dirty="0" smtClean="0"/>
              <a:t>-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 smtClean="0"/>
              <a:t>कादंबरी हा कथात्म्क साहित्याचा प्रकार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/>
              <a:t>कादंबरीतील </a:t>
            </a:r>
            <a:r>
              <a:rPr lang="mr-IN" sz="2400" dirty="0" smtClean="0"/>
              <a:t>जीवनाचा घेतलेला वेध एक केंद्री नसून बहू केंद्री असतो.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/>
              <a:t>राजन </a:t>
            </a:r>
            <a:r>
              <a:rPr lang="mr-IN" sz="2400" dirty="0" smtClean="0"/>
              <a:t>गवस यांनी शेतकर्‍याचे जीवन व जगतीकरणाचा झालेला परिणाम याचे वर्णन केले आहे.</a:t>
            </a:r>
          </a:p>
          <a:p>
            <a:pPr marL="0" indent="0">
              <a:buNone/>
            </a:pPr>
            <a:r>
              <a:rPr lang="hi-IN" sz="2400" dirty="0" smtClean="0"/>
              <a:t>भांड्याचा </a:t>
            </a:r>
            <a:r>
              <a:rPr lang="hi-IN" sz="2400" dirty="0"/>
              <a:t>व्यापारी दीपू शेठ: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 smtClean="0"/>
              <a:t>उपेणबेटगिरी तालुक्याचे गाव तेथील हा भांड्याचा दुकानदार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/>
              <a:t>देशपांडे </a:t>
            </a:r>
            <a:r>
              <a:rPr lang="mr-IN" sz="2400" dirty="0" smtClean="0"/>
              <a:t>वकिलाच्या भाड्याने घेतलेल्या गाळ्यात दुकान आहे.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 smtClean="0"/>
              <a:t>दिपुशेटच्या दुकानात भांड्यावर नाव घालण्याचे काम कल्लाप्पा करतो.   </a:t>
            </a:r>
            <a:endParaRPr lang="hi-IN" sz="2400" dirty="0" smtClean="0"/>
          </a:p>
        </p:txBody>
      </p:sp>
    </p:spTree>
    <p:extLst>
      <p:ext uri="{BB962C8B-B14F-4D97-AF65-F5344CB8AC3E}">
        <p14:creationId xmlns:p14="http://schemas.microsoft.com/office/powerpoint/2010/main" val="1784864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762000"/>
            <a:ext cx="85344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mr-IN" sz="2400" dirty="0" smtClean="0"/>
              <a:t>अडव्यापा शिनगारे </a:t>
            </a:r>
            <a:r>
              <a:rPr lang="hi-IN" sz="2400" dirty="0" smtClean="0"/>
              <a:t>:</a:t>
            </a:r>
            <a:r>
              <a:rPr lang="mr-IN" sz="2400" dirty="0" smtClean="0"/>
              <a:t>-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 smtClean="0"/>
              <a:t>उपराळ चित्रपटाचा नायक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 smtClean="0"/>
              <a:t>कोरडवाहू शेतकरी अल्पभूधारक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/>
              <a:t>अडव्यापाचा </a:t>
            </a:r>
            <a:r>
              <a:rPr lang="mr-IN" sz="2400" dirty="0" smtClean="0"/>
              <a:t>प्रामाणिक पानावर विश्वास आहे.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/>
              <a:t>दानवडयाने </a:t>
            </a:r>
            <a:r>
              <a:rPr lang="mr-IN" sz="2400" dirty="0" smtClean="0"/>
              <a:t>केलेला अपमान त्याला अपमानास्पद वाटतो.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/>
              <a:t>या </a:t>
            </a:r>
            <a:r>
              <a:rPr lang="mr-IN" sz="2400" dirty="0" smtClean="0"/>
              <a:t>कारणावरून तो दानवाड्याला जाब विचारतो.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 smtClean="0"/>
              <a:t>अडव्यापाचा लहान भाऊ सांगापा आहे.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/>
              <a:t>आपला </a:t>
            </a:r>
            <a:r>
              <a:rPr lang="mr-IN" sz="2400" dirty="0" smtClean="0"/>
              <a:t>मुलगा केसू शिकावा अशी त्याची इछ्या आहे.     </a:t>
            </a:r>
            <a:endParaRPr lang="hi-IN" sz="2400" dirty="0" smtClean="0"/>
          </a:p>
        </p:txBody>
      </p:sp>
    </p:spTree>
    <p:extLst>
      <p:ext uri="{BB962C8B-B14F-4D97-AF65-F5344CB8AC3E}">
        <p14:creationId xmlns:p14="http://schemas.microsoft.com/office/powerpoint/2010/main" val="3375730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762000"/>
            <a:ext cx="85344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mr-IN" sz="2400" dirty="0" smtClean="0"/>
              <a:t>तायवा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 smtClean="0"/>
              <a:t>ही अडव्यापाची बायको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/>
              <a:t>प्रतिकूल </a:t>
            </a:r>
            <a:r>
              <a:rPr lang="mr-IN" sz="2400" dirty="0" smtClean="0"/>
              <a:t>परिस्थितीत नवर्‍याला साथ देते.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/>
              <a:t>मुलाला </a:t>
            </a:r>
            <a:r>
              <a:rPr lang="mr-IN" sz="2400" dirty="0" smtClean="0"/>
              <a:t>शिकविण्यासाठी ती भावाकडे जाते. पण नकार मिळताच घरी परत येते.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/>
              <a:t>दरिद्र </a:t>
            </a:r>
            <a:r>
              <a:rPr lang="mr-IN" sz="2400" dirty="0" smtClean="0"/>
              <a:t>नाहीसे होईल असा ती अशावाद बाळगते</a:t>
            </a:r>
            <a:r>
              <a:rPr lang="en-US" sz="2400" dirty="0" smtClean="0"/>
              <a:t> </a:t>
            </a:r>
            <a:endParaRPr lang="mr-IN" sz="2400" dirty="0" smtClean="0"/>
          </a:p>
          <a:p>
            <a:pPr>
              <a:buFont typeface="Wingdings" pitchFamily="2" charset="2"/>
              <a:buChar char="Ø"/>
            </a:pPr>
            <a:r>
              <a:rPr lang="mr-IN" sz="2400" dirty="0" smtClean="0"/>
              <a:t>तायवा म्हणजे अल्पभूधारक शेतकर्‍याची शोषिक पत्नी.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/>
              <a:t>नवर्‍यावर </a:t>
            </a:r>
            <a:r>
              <a:rPr lang="mr-IN" sz="2400" dirty="0" smtClean="0"/>
              <a:t>घातलेल्या पोलिस केसमुळे ती चिंताक्रांत होते.  </a:t>
            </a:r>
          </a:p>
          <a:p>
            <a:pPr>
              <a:buFont typeface="Wingdings" pitchFamily="2" charset="2"/>
              <a:buChar char="Ø"/>
            </a:pPr>
            <a:endParaRPr lang="mr-IN" sz="2400" dirty="0" smtClean="0"/>
          </a:p>
          <a:p>
            <a:pPr>
              <a:buFont typeface="Wingdings" pitchFamily="2" charset="2"/>
              <a:buChar char="Ø"/>
            </a:pPr>
            <a:endParaRPr lang="hi-IN" sz="2400" dirty="0" smtClean="0"/>
          </a:p>
        </p:txBody>
      </p:sp>
    </p:spTree>
    <p:extLst>
      <p:ext uri="{BB962C8B-B14F-4D97-AF65-F5344CB8AC3E}">
        <p14:creationId xmlns:p14="http://schemas.microsoft.com/office/powerpoint/2010/main" val="1241131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2761118"/>
            <a:ext cx="7391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6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आभारी आहोत </a:t>
            </a:r>
            <a:r>
              <a:rPr lang="mr-IN" sz="6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...... </a:t>
            </a:r>
            <a:endParaRPr lang="en-US" sz="6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72693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53</TotalTime>
  <Words>185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Waveform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ORGANISATION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Sidhivinayak</cp:lastModifiedBy>
  <cp:revision>23</cp:revision>
  <dcterms:created xsi:type="dcterms:W3CDTF">2019-12-31T04:08:54Z</dcterms:created>
  <dcterms:modified xsi:type="dcterms:W3CDTF">2020-01-06T05:43:00Z</dcterms:modified>
</cp:coreProperties>
</file>