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383" autoAdjust="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2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5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6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2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9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1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5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5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1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447800"/>
            <a:ext cx="6781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</a:rPr>
              <a:t>राधांनगरी महाविद्यालय राधांनगरी </a:t>
            </a:r>
            <a:endParaRPr lang="en-US" sz="32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hi-IN" sz="3200" dirty="0"/>
              <a:t>बी. ए. भाग-</a:t>
            </a:r>
            <a:r>
              <a:rPr lang="en-US" sz="3200" dirty="0"/>
              <a:t> </a:t>
            </a:r>
            <a:r>
              <a:rPr lang="en-US" sz="3200" dirty="0" smtClean="0"/>
              <a:t>3</a:t>
            </a:r>
          </a:p>
          <a:p>
            <a:pPr algn="ctr">
              <a:lnSpc>
                <a:spcPct val="150000"/>
              </a:lnSpc>
            </a:pPr>
            <a:r>
              <a:rPr lang="mr-IN" sz="3200" dirty="0"/>
              <a:t>सत्र </a:t>
            </a:r>
            <a:r>
              <a:rPr lang="mr-IN" sz="3200" dirty="0" smtClean="0"/>
              <a:t>– सहावे </a:t>
            </a:r>
            <a:endParaRPr lang="hi-IN" sz="3200" dirty="0"/>
          </a:p>
          <a:p>
            <a:pPr algn="ctr">
              <a:lnSpc>
                <a:spcPct val="150000"/>
              </a:lnSpc>
            </a:pPr>
            <a:r>
              <a:rPr lang="hi-IN" sz="3200" dirty="0"/>
              <a:t>विषय: </a:t>
            </a:r>
            <a:r>
              <a:rPr lang="mr-IN" sz="3200" dirty="0" smtClean="0"/>
              <a:t>मराठी भाषा उपयोजन आणि सर्जन </a:t>
            </a:r>
          </a:p>
          <a:p>
            <a:pPr algn="ctr">
              <a:lnSpc>
                <a:spcPct val="150000"/>
              </a:lnSpc>
            </a:pPr>
            <a:r>
              <a:rPr lang="mr-IN" sz="3200" dirty="0" smtClean="0"/>
              <a:t>घटक </a:t>
            </a:r>
            <a:r>
              <a:rPr lang="mr-IN" sz="3200"/>
              <a:t>– </a:t>
            </a:r>
            <a:r>
              <a:rPr lang="mr-IN" sz="3200" smtClean="0"/>
              <a:t>दूरदर्शन </a:t>
            </a:r>
            <a:endParaRPr lang="mr-IN" sz="3200" dirty="0"/>
          </a:p>
          <a:p>
            <a:pPr algn="ctr">
              <a:lnSpc>
                <a:spcPct val="150000"/>
              </a:lnSpc>
            </a:pPr>
            <a:endParaRPr lang="hi-IN" sz="3200" dirty="0" smtClean="0"/>
          </a:p>
        </p:txBody>
      </p:sp>
    </p:spTree>
    <p:extLst>
      <p:ext uri="{BB962C8B-B14F-4D97-AF65-F5344CB8AC3E}">
        <p14:creationId xmlns:p14="http://schemas.microsoft.com/office/powerpoint/2010/main" val="310778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i-IN" sz="2800" dirty="0" smtClean="0"/>
              <a:t>अ </a:t>
            </a:r>
            <a:r>
              <a:rPr lang="hi-IN" sz="2800" b="1" dirty="0" smtClean="0"/>
              <a:t>कैमरा व् कैमरा ओपरेशन </a:t>
            </a:r>
            <a:endParaRPr lang="hi-IN" sz="2800" b="1" dirty="0" smtClean="0"/>
          </a:p>
          <a:p>
            <a:pPr marL="514350" indent="-514350">
              <a:buAutoNum type="hindiNumPeriod"/>
            </a:pPr>
            <a:r>
              <a:rPr lang="hi-IN" sz="2400" dirty="0" smtClean="0"/>
              <a:t>पैन</a:t>
            </a:r>
            <a:r>
              <a:rPr lang="mr-IN" sz="24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hi-IN" sz="2400" dirty="0" smtClean="0"/>
              <a:t>कैमरा</a:t>
            </a:r>
            <a:r>
              <a:rPr lang="mr-IN" sz="2400" dirty="0" smtClean="0"/>
              <a:t> डाव्या उजव्या बाजूला वळविता येतो. </a:t>
            </a:r>
          </a:p>
          <a:p>
            <a:pPr>
              <a:buFont typeface="Wingdings" pitchFamily="2" charset="2"/>
              <a:buChar char="q"/>
            </a:pPr>
            <a:r>
              <a:rPr lang="mr-IN" sz="2400" dirty="0"/>
              <a:t>त्याच्या </a:t>
            </a:r>
            <a:r>
              <a:rPr lang="mr-IN" sz="2400" dirty="0" smtClean="0"/>
              <a:t>उजव्या डाव्या हालचालीस प्यान म्हणतात </a:t>
            </a:r>
          </a:p>
          <a:p>
            <a:pPr>
              <a:buFont typeface="Wingdings" pitchFamily="2" charset="2"/>
              <a:buChar char="q"/>
            </a:pPr>
            <a:r>
              <a:rPr lang="mr-IN" sz="2400" dirty="0"/>
              <a:t>दिग्दर्शक </a:t>
            </a:r>
            <a:r>
              <a:rPr lang="hi-IN" sz="2400" dirty="0" smtClean="0"/>
              <a:t>कैमरा</a:t>
            </a:r>
            <a:r>
              <a:rPr lang="mr-IN" sz="2400" dirty="0" smtClean="0"/>
              <a:t>मनला प्यानराइट किवा प्यान लेफ्ट आज्ञा करतो. </a:t>
            </a:r>
          </a:p>
          <a:p>
            <a:pPr marL="0" indent="0">
              <a:buNone/>
            </a:pPr>
            <a:r>
              <a:rPr lang="mr-IN" sz="2400" dirty="0"/>
              <a:t>2. </a:t>
            </a:r>
            <a:r>
              <a:rPr lang="mr-IN" sz="2400" dirty="0" smtClean="0"/>
              <a:t>टिल्ट </a:t>
            </a:r>
          </a:p>
          <a:p>
            <a:pPr>
              <a:buFont typeface="Wingdings" pitchFamily="2" charset="2"/>
              <a:buChar char="q"/>
            </a:pPr>
            <a:r>
              <a:rPr lang="hi-IN" sz="2400" dirty="0" smtClean="0"/>
              <a:t>कैमरा</a:t>
            </a:r>
            <a:r>
              <a:rPr lang="mr-IN" sz="2400"/>
              <a:t>ची </a:t>
            </a:r>
            <a:r>
              <a:rPr lang="mr-IN" sz="2400" smtClean="0"/>
              <a:t>वरुण खाली व खालून वर होणारी हालचाल म्हणजे टिल्ट  </a:t>
            </a:r>
            <a:endParaRPr lang="mr-IN" sz="2400" dirty="0" smtClean="0"/>
          </a:p>
          <a:p>
            <a:pPr marL="0" indent="0">
              <a:buNone/>
            </a:pPr>
            <a:r>
              <a:rPr lang="hi-IN" sz="2400" dirty="0" smtClean="0"/>
              <a:t> </a:t>
            </a:r>
            <a:endParaRPr lang="hi-IN" sz="2400" dirty="0" smtClean="0"/>
          </a:p>
        </p:txBody>
      </p:sp>
    </p:spTree>
    <p:extLst>
      <p:ext uri="{BB962C8B-B14F-4D97-AF65-F5344CB8AC3E}">
        <p14:creationId xmlns:p14="http://schemas.microsoft.com/office/powerpoint/2010/main" val="307372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4419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i-IN" sz="2800" dirty="0" smtClean="0"/>
              <a:t>अ </a:t>
            </a:r>
            <a:r>
              <a:rPr lang="hi-IN" sz="2800" b="1" dirty="0" smtClean="0"/>
              <a:t>कैमरा व् कैमरा ओपरेशन </a:t>
            </a:r>
            <a:endParaRPr lang="hi-IN" sz="2800" b="1" dirty="0" smtClean="0"/>
          </a:p>
          <a:p>
            <a:pPr marL="514350" indent="-514350">
              <a:buAutoNum type="hindiNumPeriod"/>
            </a:pPr>
            <a:r>
              <a:rPr lang="hi-IN" sz="2400" dirty="0" smtClean="0"/>
              <a:t>पैन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टिल्ट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डॉली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ट्रोली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क्रेन</a:t>
            </a:r>
          </a:p>
          <a:p>
            <a:pPr marL="514350" indent="-514350">
              <a:buNone/>
            </a:pPr>
            <a:endParaRPr lang="hi-IN" sz="2800" dirty="0" smtClean="0"/>
          </a:p>
          <a:p>
            <a:pPr marL="514350" indent="-514350">
              <a:buNone/>
            </a:pPr>
            <a:r>
              <a:rPr lang="hi-IN" sz="2800" b="1" dirty="0" smtClean="0"/>
              <a:t>ब कैमरा शॉट प्रकार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एक्सट्रीम लॉंगशॉट (</a:t>
            </a:r>
            <a:r>
              <a:rPr lang="en-US" sz="2400" dirty="0" smtClean="0"/>
              <a:t>extreme long shot)</a:t>
            </a:r>
          </a:p>
          <a:p>
            <a:pPr marL="514350" indent="-514350">
              <a:buAutoNum type="hindiNumPeriod"/>
            </a:pPr>
            <a:r>
              <a:rPr lang="hi-IN" sz="2400" dirty="0" smtClean="0"/>
              <a:t>लॉंगशॉट </a:t>
            </a:r>
            <a:r>
              <a:rPr lang="hi-IN" sz="2800" dirty="0" smtClean="0"/>
              <a:t>(</a:t>
            </a:r>
            <a:r>
              <a:rPr lang="en-US" sz="2800" dirty="0" smtClean="0"/>
              <a:t>long shot)</a:t>
            </a:r>
            <a:endParaRPr lang="hi-IN" sz="2800" dirty="0" smtClean="0"/>
          </a:p>
          <a:p>
            <a:pPr marL="514350" indent="-514350">
              <a:buAutoNum type="hindiNumPeriod"/>
            </a:pPr>
            <a:r>
              <a:rPr lang="hi-IN" sz="2800" dirty="0" smtClean="0"/>
              <a:t>मिडीएम् शॉट (</a:t>
            </a:r>
            <a:r>
              <a:rPr lang="en-US" sz="2800" dirty="0" smtClean="0"/>
              <a:t>mid shot)</a:t>
            </a:r>
          </a:p>
          <a:p>
            <a:pPr marL="514350" indent="-514350">
              <a:buAutoNum type="hindiNumPeriod"/>
            </a:pPr>
            <a:r>
              <a:rPr lang="hi-IN" sz="2800" dirty="0" smtClean="0"/>
              <a:t>क्लोज़अप (</a:t>
            </a:r>
            <a:r>
              <a:rPr lang="en-US" sz="2800" dirty="0" err="1" smtClean="0"/>
              <a:t>closeup</a:t>
            </a:r>
            <a:r>
              <a:rPr lang="en-US" sz="2800" dirty="0" smtClean="0"/>
              <a:t>)</a:t>
            </a:r>
          </a:p>
          <a:p>
            <a:pPr marL="514350" indent="-514350">
              <a:buAutoNum type="hindiNumPeriod"/>
            </a:pPr>
            <a:r>
              <a:rPr lang="hi-IN" sz="2800" dirty="0" smtClean="0"/>
              <a:t>एक्सट्रीम क्लोज़अप (</a:t>
            </a:r>
            <a:r>
              <a:rPr lang="en-US" sz="2800" dirty="0" smtClean="0"/>
              <a:t>extreme close-up)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2973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108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ORGANISATION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Sidhivinayak</cp:lastModifiedBy>
  <cp:revision>8</cp:revision>
  <dcterms:created xsi:type="dcterms:W3CDTF">2019-12-31T04:08:54Z</dcterms:created>
  <dcterms:modified xsi:type="dcterms:W3CDTF">2020-01-06T06:27:04Z</dcterms:modified>
</cp:coreProperties>
</file>