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E24BC-9645-46BA-87D3-BE67246D0473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56C0-7A20-4E54-A2E2-0D89A7C87FE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E24BC-9645-46BA-87D3-BE67246D0473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56C0-7A20-4E54-A2E2-0D89A7C87FE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E24BC-9645-46BA-87D3-BE67246D0473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56C0-7A20-4E54-A2E2-0D89A7C87FE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E24BC-9645-46BA-87D3-BE67246D0473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56C0-7A20-4E54-A2E2-0D89A7C87FE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E24BC-9645-46BA-87D3-BE67246D0473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56C0-7A20-4E54-A2E2-0D89A7C87FE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E24BC-9645-46BA-87D3-BE67246D0473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56C0-7A20-4E54-A2E2-0D89A7C87FE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E24BC-9645-46BA-87D3-BE67246D0473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56C0-7A20-4E54-A2E2-0D89A7C87FE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E24BC-9645-46BA-87D3-BE67246D0473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56C0-7A20-4E54-A2E2-0D89A7C87FE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E24BC-9645-46BA-87D3-BE67246D0473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56C0-7A20-4E54-A2E2-0D89A7C87FE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E24BC-9645-46BA-87D3-BE67246D0473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56C0-7A20-4E54-A2E2-0D89A7C87FE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E24BC-9645-46BA-87D3-BE67246D0473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56C0-7A20-4E54-A2E2-0D89A7C87FE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E24BC-9645-46BA-87D3-BE67246D0473}" type="datetimeFigureOut">
              <a:rPr lang="en-US" smtClean="0"/>
              <a:t>1/23/2020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556C0-7A20-4E54-A2E2-0D89A7C87FE6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SP PPT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VSP PP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VSP PPT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VSP PPT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sneha</dc:creator>
  <cp:lastModifiedBy>Nitin</cp:lastModifiedBy>
  <cp:revision>1</cp:revision>
  <dcterms:created xsi:type="dcterms:W3CDTF">2020-01-21T16:52:50Z</dcterms:created>
  <dcterms:modified xsi:type="dcterms:W3CDTF">2020-01-23T14:04:09Z</dcterms:modified>
</cp:coreProperties>
</file>