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0A1A-6309-4FF3-BB2E-3282DEC49BA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4C84-52E4-4DA9-A13F-7E656008FE1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0A1A-6309-4FF3-BB2E-3282DEC49BA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4C84-52E4-4DA9-A13F-7E656008FE1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0A1A-6309-4FF3-BB2E-3282DEC49BA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4C84-52E4-4DA9-A13F-7E656008FE1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0A1A-6309-4FF3-BB2E-3282DEC49BA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4C84-52E4-4DA9-A13F-7E656008FE1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0A1A-6309-4FF3-BB2E-3282DEC49BA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4C84-52E4-4DA9-A13F-7E656008FE1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0A1A-6309-4FF3-BB2E-3282DEC49BA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4C84-52E4-4DA9-A13F-7E656008FE1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0A1A-6309-4FF3-BB2E-3282DEC49BA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4C84-52E4-4DA9-A13F-7E656008FE1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0A1A-6309-4FF3-BB2E-3282DEC49BA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4C84-52E4-4DA9-A13F-7E656008FE1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0A1A-6309-4FF3-BB2E-3282DEC49BA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4C84-52E4-4DA9-A13F-7E656008FE1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0A1A-6309-4FF3-BB2E-3282DEC49BA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4C84-52E4-4DA9-A13F-7E656008FE1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0A1A-6309-4FF3-BB2E-3282DEC49BA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4C84-52E4-4DA9-A13F-7E656008FE1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30A1A-6309-4FF3-BB2E-3282DEC49BA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54C84-52E4-4DA9-A13F-7E656008FE1F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neha\Downloads\VSP PP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SP PPT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neha\Downloads\VSP PPT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SP P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SP PPT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sneha</dc:creator>
  <cp:lastModifiedBy>Nitin</cp:lastModifiedBy>
  <cp:revision>1</cp:revision>
  <dcterms:created xsi:type="dcterms:W3CDTF">2020-01-21T16:47:12Z</dcterms:created>
  <dcterms:modified xsi:type="dcterms:W3CDTF">2020-01-23T14:02:03Z</dcterms:modified>
</cp:coreProperties>
</file>