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AB16D-FF87-44C4-91B6-71F208F2E220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43CF8-B0DF-4ECA-8DE2-A13E3F6FF5B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AB16D-FF87-44C4-91B6-71F208F2E220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43CF8-B0DF-4ECA-8DE2-A13E3F6FF5B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AB16D-FF87-44C4-91B6-71F208F2E220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43CF8-B0DF-4ECA-8DE2-A13E3F6FF5B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AB16D-FF87-44C4-91B6-71F208F2E220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43CF8-B0DF-4ECA-8DE2-A13E3F6FF5B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AB16D-FF87-44C4-91B6-71F208F2E220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43CF8-B0DF-4ECA-8DE2-A13E3F6FF5B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AB16D-FF87-44C4-91B6-71F208F2E220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43CF8-B0DF-4ECA-8DE2-A13E3F6FF5B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AB16D-FF87-44C4-91B6-71F208F2E220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43CF8-B0DF-4ECA-8DE2-A13E3F6FF5B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AB16D-FF87-44C4-91B6-71F208F2E220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43CF8-B0DF-4ECA-8DE2-A13E3F6FF5B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AB16D-FF87-44C4-91B6-71F208F2E220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43CF8-B0DF-4ECA-8DE2-A13E3F6FF5B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AB16D-FF87-44C4-91B6-71F208F2E220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43CF8-B0DF-4ECA-8DE2-A13E3F6FF5B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AB16D-FF87-44C4-91B6-71F208F2E220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43CF8-B0DF-4ECA-8DE2-A13E3F6FF5B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AB16D-FF87-44C4-91B6-71F208F2E220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43CF8-B0DF-4ECA-8DE2-A13E3F6FF5B5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VSP PP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SP PPT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VSP PPT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VSP PPT (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VSP PPT (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sneha</dc:creator>
  <cp:lastModifiedBy>Nitin</cp:lastModifiedBy>
  <cp:revision>1</cp:revision>
  <dcterms:created xsi:type="dcterms:W3CDTF">2020-01-21T17:01:07Z</dcterms:created>
  <dcterms:modified xsi:type="dcterms:W3CDTF">2020-01-23T14:05:42Z</dcterms:modified>
</cp:coreProperties>
</file>