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2F70-47E0-4CFC-A1FF-149341667F9E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AFDB8-9792-4153-8B34-66DE8331FE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2F70-47E0-4CFC-A1FF-149341667F9E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AFDB8-9792-4153-8B34-66DE8331F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2F70-47E0-4CFC-A1FF-149341667F9E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AFDB8-9792-4153-8B34-66DE8331F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2F70-47E0-4CFC-A1FF-149341667F9E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AFDB8-9792-4153-8B34-66DE8331F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2F70-47E0-4CFC-A1FF-149341667F9E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AFDB8-9792-4153-8B34-66DE8331F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2F70-47E0-4CFC-A1FF-149341667F9E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AFDB8-9792-4153-8B34-66DE8331F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2F70-47E0-4CFC-A1FF-149341667F9E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AFDB8-9792-4153-8B34-66DE8331F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2F70-47E0-4CFC-A1FF-149341667F9E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AFDB8-9792-4153-8B34-66DE8331F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2F70-47E0-4CFC-A1FF-149341667F9E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AFDB8-9792-4153-8B34-66DE8331F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2F70-47E0-4CFC-A1FF-149341667F9E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AFDB8-9792-4153-8B34-66DE8331FE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9422F70-47E0-4CFC-A1FF-149341667F9E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04AFDB8-9792-4153-8B34-66DE8331F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9422F70-47E0-4CFC-A1FF-149341667F9E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04AFDB8-9792-4153-8B34-66DE8331F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33400"/>
            <a:ext cx="7086600" cy="1676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RADHANAGARI    MAHAVIDYALAYA,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dirty="0" smtClean="0"/>
              <a:t>RADHANAGARI</a:t>
            </a:r>
            <a:br>
              <a:rPr lang="en-US" dirty="0" smtClean="0"/>
            </a:br>
            <a:r>
              <a:rPr lang="en-US" dirty="0" smtClean="0"/>
              <a:t>DEPERTMENT OF SOCIOLOGY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38400"/>
            <a:ext cx="6400800" cy="3200400"/>
          </a:xfrm>
        </p:spPr>
        <p:txBody>
          <a:bodyPr>
            <a:normAutofit/>
          </a:bodyPr>
          <a:lstStyle/>
          <a:p>
            <a:r>
              <a:rPr lang="en-US" dirty="0" smtClean="0"/>
              <a:t>Mr. Mokashi P.A.</a:t>
            </a:r>
          </a:p>
          <a:p>
            <a:r>
              <a:rPr lang="en-US" dirty="0" smtClean="0"/>
              <a:t>Head of Sociology Department </a:t>
            </a:r>
          </a:p>
          <a:p>
            <a:r>
              <a:rPr lang="en-US" dirty="0" smtClean="0"/>
              <a:t>Class-B.A.I</a:t>
            </a:r>
          </a:p>
          <a:p>
            <a:r>
              <a:rPr lang="en-US" dirty="0" smtClean="0"/>
              <a:t>Paper No.2</a:t>
            </a:r>
          </a:p>
          <a:p>
            <a:r>
              <a:rPr lang="en-US" dirty="0" smtClean="0"/>
              <a:t>Applied Sociology </a:t>
            </a:r>
          </a:p>
          <a:p>
            <a:r>
              <a:rPr lang="en-US" dirty="0" smtClean="0"/>
              <a:t>Topic - MASS MEDIA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Society and Mass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199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A-Mass Media : Meaning and  Characteristics</a:t>
            </a:r>
          </a:p>
          <a:p>
            <a:r>
              <a:rPr lang="en-US" sz="2800" b="1" dirty="0" smtClean="0"/>
              <a:t>B-Types of Mass Media : Folk Media and Modern Media.</a:t>
            </a:r>
          </a:p>
          <a:p>
            <a:r>
              <a:rPr lang="en-US" sz="2800" b="1" dirty="0" smtClean="0"/>
              <a:t>C-Impact of Mass Media on Society :  Print, Electronic and Social Media.</a:t>
            </a:r>
          </a:p>
          <a:p>
            <a:r>
              <a:rPr lang="en-US" sz="2800" b="1" dirty="0" smtClean="0"/>
              <a:t>A ) Mass Media : Meaning and Characteristics.</a:t>
            </a:r>
          </a:p>
          <a:p>
            <a:r>
              <a:rPr lang="en-US" sz="2800" b="1" dirty="0" smtClean="0"/>
              <a:t>(</a:t>
            </a:r>
            <a:r>
              <a:rPr lang="mr-IN" sz="2800" b="1" dirty="0" smtClean="0"/>
              <a:t>जन संपर्क माध्यमे : अर्थ आणि वैशिष्ट्ये</a:t>
            </a:r>
          </a:p>
          <a:p>
            <a:r>
              <a:rPr lang="mr-IN" sz="2800" b="1" dirty="0" smtClean="0"/>
              <a:t>i)    प्रस्तावना</a:t>
            </a:r>
          </a:p>
          <a:p>
            <a:r>
              <a:rPr lang="mr-IN" sz="2800" b="1" dirty="0" smtClean="0"/>
              <a:t>ii)   व्याख्या</a:t>
            </a:r>
          </a:p>
          <a:p>
            <a:r>
              <a:rPr lang="en-US" sz="2800" b="1" dirty="0" smtClean="0"/>
              <a:t>Iii)</a:t>
            </a:r>
            <a:r>
              <a:rPr lang="mr-IN" sz="2800" b="1" dirty="0" smtClean="0"/>
              <a:t> वैशिष्ट्ये</a:t>
            </a:r>
          </a:p>
          <a:p>
            <a:endParaRPr lang="mr-I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 smtClean="0"/>
              <a:t>B. </a:t>
            </a:r>
            <a:r>
              <a:rPr lang="en-US" dirty="0" smtClean="0"/>
              <a:t>Types of Mass Media:</a:t>
            </a:r>
            <a:br>
              <a:rPr lang="en-US" dirty="0" smtClean="0"/>
            </a:br>
            <a:r>
              <a:rPr lang="en-US" dirty="0" smtClean="0"/>
              <a:t>Folk Media and Modern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3999"/>
          </a:xfrm>
        </p:spPr>
        <p:txBody>
          <a:bodyPr>
            <a:normAutofit/>
          </a:bodyPr>
          <a:lstStyle/>
          <a:p>
            <a:pPr lvl="8">
              <a:buNone/>
            </a:pPr>
            <a:r>
              <a:rPr lang="en-US" sz="2800" b="1" dirty="0" smtClean="0"/>
              <a:t>I-Folk Media (</a:t>
            </a:r>
            <a:r>
              <a:rPr lang="mr-IN" sz="2800" b="1" dirty="0" smtClean="0"/>
              <a:t>लोकमाध्यमे</a:t>
            </a:r>
            <a:r>
              <a:rPr lang="en-US" sz="2800" b="1" dirty="0" smtClean="0"/>
              <a:t>)</a:t>
            </a:r>
            <a:endParaRPr lang="mr-IN" sz="2800" b="1" dirty="0" smtClean="0"/>
          </a:p>
          <a:p>
            <a:pPr>
              <a:buNone/>
            </a:pPr>
            <a:r>
              <a:rPr lang="en-US" sz="2800" b="1" dirty="0" smtClean="0"/>
              <a:t>    1.    </a:t>
            </a:r>
            <a:r>
              <a:rPr lang="mr-IN" sz="2800" b="1" dirty="0" smtClean="0"/>
              <a:t>नाटक </a:t>
            </a:r>
          </a:p>
          <a:p>
            <a:r>
              <a:rPr lang="en-US" sz="2800" b="1" dirty="0" smtClean="0"/>
              <a:t>2.    </a:t>
            </a:r>
            <a:r>
              <a:rPr lang="mr-IN" sz="2800" b="1" dirty="0" smtClean="0"/>
              <a:t>तमाशा </a:t>
            </a:r>
          </a:p>
          <a:p>
            <a:r>
              <a:rPr lang="en-US" sz="2800" b="1" dirty="0" smtClean="0"/>
              <a:t>3.</a:t>
            </a:r>
            <a:r>
              <a:rPr lang="mr-IN" sz="2800" b="1" dirty="0" smtClean="0"/>
              <a:t> </a:t>
            </a:r>
            <a:r>
              <a:rPr lang="en-US" sz="2800" b="1" dirty="0" smtClean="0"/>
              <a:t>  </a:t>
            </a:r>
            <a:r>
              <a:rPr lang="mr-IN" sz="2800" b="1" dirty="0" smtClean="0"/>
              <a:t>कीर्तन </a:t>
            </a:r>
          </a:p>
          <a:p>
            <a:r>
              <a:rPr lang="en-US" sz="2800" b="1" dirty="0" smtClean="0"/>
              <a:t>4.    </a:t>
            </a:r>
            <a:r>
              <a:rPr lang="mr-IN" sz="2800" b="1" dirty="0" smtClean="0"/>
              <a:t>प्रवचन </a:t>
            </a:r>
          </a:p>
          <a:p>
            <a:r>
              <a:rPr lang="en-US" sz="2800" b="1" dirty="0" smtClean="0"/>
              <a:t>5.    </a:t>
            </a:r>
            <a:r>
              <a:rPr lang="mr-IN" sz="2800" b="1" dirty="0" smtClean="0"/>
              <a:t>जागरण-गोंधळ </a:t>
            </a:r>
          </a:p>
          <a:p>
            <a:r>
              <a:rPr lang="en-US" sz="2800" b="1" dirty="0" smtClean="0"/>
              <a:t>6.    </a:t>
            </a:r>
            <a:r>
              <a:rPr lang="mr-IN" sz="2800" b="1" dirty="0" smtClean="0"/>
              <a:t>लोकनृत्ये –लोककला </a:t>
            </a:r>
          </a:p>
          <a:p>
            <a:r>
              <a:rPr lang="en-US" sz="2800" b="1" dirty="0" smtClean="0"/>
              <a:t>7.     </a:t>
            </a:r>
            <a:r>
              <a:rPr lang="mr-IN" sz="2800" b="1" dirty="0" smtClean="0"/>
              <a:t>पारायण </a:t>
            </a:r>
          </a:p>
          <a:p>
            <a:r>
              <a:rPr lang="en-US" sz="2800" b="1" dirty="0" smtClean="0"/>
              <a:t>8.     </a:t>
            </a:r>
            <a:r>
              <a:rPr lang="mr-IN" sz="2800" b="1" dirty="0" smtClean="0"/>
              <a:t>रामलीला </a:t>
            </a:r>
          </a:p>
          <a:p>
            <a:r>
              <a:rPr lang="en-US" sz="2800" b="1" dirty="0" smtClean="0"/>
              <a:t>9.     </a:t>
            </a:r>
            <a:r>
              <a:rPr lang="mr-IN" sz="2800" b="1" dirty="0" smtClean="0"/>
              <a:t>दशावतार </a:t>
            </a:r>
          </a:p>
          <a:p>
            <a:r>
              <a:rPr lang="en-US" sz="2800" b="1" dirty="0" smtClean="0"/>
              <a:t>10.   </a:t>
            </a:r>
            <a:r>
              <a:rPr lang="mr-IN" sz="2800" b="1" dirty="0" smtClean="0"/>
              <a:t>कठपुतली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 B. Types of Mass Media :</a:t>
            </a:r>
            <a:br>
              <a:rPr lang="en-US" dirty="0" smtClean="0"/>
            </a:br>
            <a:r>
              <a:rPr lang="en-US" dirty="0" smtClean="0"/>
              <a:t>Folk Media and Modern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08966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II- Modern Media (</a:t>
            </a:r>
            <a:r>
              <a:rPr lang="mr-IN" sz="2800" b="1" dirty="0" smtClean="0"/>
              <a:t>आधुनिक माध्यमे )</a:t>
            </a:r>
          </a:p>
          <a:p>
            <a:r>
              <a:rPr lang="mr-IN" sz="2800" b="1" dirty="0" smtClean="0"/>
              <a:t>अ. मुद्रित माध्यमे </a:t>
            </a:r>
          </a:p>
          <a:p>
            <a:r>
              <a:rPr lang="mr-IN" sz="2800" b="1" dirty="0" smtClean="0"/>
              <a:t> १. वर्तमानपत्रे </a:t>
            </a:r>
          </a:p>
          <a:p>
            <a:r>
              <a:rPr lang="mr-IN" sz="2800" b="1" dirty="0" smtClean="0"/>
              <a:t> २. नियतकालिके </a:t>
            </a:r>
          </a:p>
          <a:p>
            <a:r>
              <a:rPr lang="mr-IN" sz="2800" b="1" dirty="0" smtClean="0"/>
              <a:t> ३. पुस्तके </a:t>
            </a:r>
          </a:p>
          <a:p>
            <a:r>
              <a:rPr lang="mr-IN" sz="2800" b="1" dirty="0" smtClean="0"/>
              <a:t> ४. इतर मुद्रित साहित्य </a:t>
            </a:r>
            <a:endParaRPr lang="en-US" sz="2800" b="1" dirty="0" smtClean="0"/>
          </a:p>
          <a:p>
            <a:r>
              <a:rPr lang="mr-IN" sz="2800" b="1" dirty="0" smtClean="0"/>
              <a:t>ब. इलेक्ट्रॉनिक माध्यमे</a:t>
            </a:r>
          </a:p>
          <a:p>
            <a:r>
              <a:rPr lang="mr-IN" sz="2800" b="1" dirty="0" smtClean="0"/>
              <a:t> १.रेडीओ</a:t>
            </a:r>
          </a:p>
          <a:p>
            <a:r>
              <a:rPr lang="mr-IN" sz="2800" b="1" dirty="0" smtClean="0"/>
              <a:t> २.दूरदर्शन</a:t>
            </a:r>
          </a:p>
          <a:p>
            <a:r>
              <a:rPr lang="mr-IN" sz="2800" b="1" dirty="0" smtClean="0"/>
              <a:t> ३.चित्रपट</a:t>
            </a:r>
          </a:p>
          <a:p>
            <a:r>
              <a:rPr lang="mr-IN" b="1" dirty="0" smtClean="0"/>
              <a:t> </a:t>
            </a:r>
            <a:r>
              <a:rPr lang="mr-IN" sz="2800" b="1" dirty="0" smtClean="0"/>
              <a:t>४.दृक्श्राव्य</a:t>
            </a:r>
          </a:p>
          <a:p>
            <a:endParaRPr lang="mr-IN" dirty="0" smtClean="0"/>
          </a:p>
          <a:p>
            <a:endParaRPr lang="mr-I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8176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C) Impact of Mass Media on Society :</a:t>
            </a:r>
            <a:br>
              <a:rPr lang="en-US" sz="2400" dirty="0" smtClean="0"/>
            </a:br>
            <a:r>
              <a:rPr lang="en-US" sz="2400" dirty="0" smtClean="0"/>
              <a:t> Print, Electronic and Social Media</a:t>
            </a:r>
            <a:br>
              <a:rPr lang="en-US" sz="2400" dirty="0" smtClean="0"/>
            </a:br>
            <a:r>
              <a:rPr lang="en-US" sz="2400" dirty="0" smtClean="0"/>
              <a:t>Impact of Print and Electronic Mass Media on</a:t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mr-IN" sz="2400" dirty="0" smtClean="0"/>
              <a:t>मुद्रित व इलेक्ट्रॉनिक माध्यमांचा समाजावरील प्रभाव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399"/>
          </a:xfrm>
        </p:spPr>
        <p:txBody>
          <a:bodyPr>
            <a:noAutofit/>
          </a:bodyPr>
          <a:lstStyle/>
          <a:p>
            <a:r>
              <a:rPr lang="mr-IN" sz="2800" b="1" dirty="0" smtClean="0"/>
              <a:t>१.जलद गतीने माहिती प्राप्त होते.</a:t>
            </a:r>
          </a:p>
          <a:p>
            <a:r>
              <a:rPr lang="mr-IN" sz="2800" b="1" dirty="0" smtClean="0"/>
              <a:t>२.जागतिक घडामोडींचे ज्ञान प्राप्त होते.</a:t>
            </a:r>
          </a:p>
          <a:p>
            <a:r>
              <a:rPr lang="mr-IN" sz="2800" b="1" dirty="0" smtClean="0"/>
              <a:t>३.राजकीय ज्ञान प्राप्त होते.</a:t>
            </a:r>
          </a:p>
          <a:p>
            <a:r>
              <a:rPr lang="mr-IN" sz="2800" b="1" dirty="0" smtClean="0"/>
              <a:t>४.सामाजिक – आर्थिक घटनांची माहिती मिळते.</a:t>
            </a:r>
          </a:p>
          <a:p>
            <a:r>
              <a:rPr lang="mr-IN" sz="2800" b="1" dirty="0" smtClean="0"/>
              <a:t>५.व्यापार वृद्धीस मदत </a:t>
            </a:r>
          </a:p>
          <a:p>
            <a:r>
              <a:rPr lang="mr-IN" sz="2800" b="1" dirty="0" smtClean="0"/>
              <a:t>६.ग्राहक तौलनिक बनत आहे.</a:t>
            </a:r>
          </a:p>
          <a:p>
            <a:r>
              <a:rPr lang="mr-IN" sz="2800" b="1" dirty="0" smtClean="0"/>
              <a:t>७.नोकरी व व्यवसाय संधीचे मार्ग माहित झाले.</a:t>
            </a:r>
          </a:p>
          <a:p>
            <a:r>
              <a:rPr lang="mr-IN" sz="2800" b="1" dirty="0" smtClean="0"/>
              <a:t>८.शेतीच्या व्यवसायाची वैज्ञानिक माहिती.</a:t>
            </a:r>
          </a:p>
          <a:p>
            <a:r>
              <a:rPr lang="mr-IN" sz="2800" b="1" dirty="0" smtClean="0"/>
              <a:t>९.आरोग्याच्या सुविधांची माहिती मिळू लागली.</a:t>
            </a:r>
          </a:p>
          <a:p>
            <a:r>
              <a:rPr lang="mr-IN" sz="2800" b="1" dirty="0" smtClean="0"/>
              <a:t>१०.तरुणांच्या शिक्षणाची कक्षा रुंदावली.</a:t>
            </a:r>
          </a:p>
          <a:p>
            <a:r>
              <a:rPr lang="mr-IN" sz="2800" b="1" dirty="0" smtClean="0"/>
              <a:t>११.सांस्कृतिक देवाण – घेवाणीत वाढ .</a:t>
            </a:r>
          </a:p>
          <a:p>
            <a:r>
              <a:rPr lang="mr-IN" sz="2800" b="1" dirty="0" smtClean="0"/>
              <a:t>१२.लोकांचा वैज्ञानिक दृष्टीकोण वाढीस लागला</a:t>
            </a:r>
            <a:r>
              <a:rPr lang="mr-IN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Impact of Social Media on Society</a:t>
            </a:r>
            <a:br>
              <a:rPr lang="en-US" sz="2800" dirty="0" smtClean="0"/>
            </a:br>
            <a:r>
              <a:rPr lang="mr-IN" sz="2800" dirty="0" smtClean="0"/>
              <a:t>(सामाजिक माध्यमांचा समाजावरील प्रभाव 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r-IN" sz="2800" dirty="0" smtClean="0"/>
              <a:t>सामाजिक माध्यमांचा अर्थ:</a:t>
            </a:r>
          </a:p>
          <a:p>
            <a:r>
              <a:rPr lang="mr-IN" sz="2800" dirty="0" smtClean="0"/>
              <a:t>सामाजिक माध्यमे :</a:t>
            </a:r>
          </a:p>
          <a:p>
            <a:r>
              <a:rPr lang="mr-IN" sz="2800" dirty="0" smtClean="0"/>
              <a:t>१.ब्लॉग्ज</a:t>
            </a:r>
          </a:p>
          <a:p>
            <a:r>
              <a:rPr lang="mr-IN" sz="2800" dirty="0" smtClean="0"/>
              <a:t>२.फेसबुक </a:t>
            </a:r>
          </a:p>
          <a:p>
            <a:r>
              <a:rPr lang="mr-IN" sz="2800" dirty="0" smtClean="0"/>
              <a:t>३.लिंक्डइन </a:t>
            </a:r>
          </a:p>
          <a:p>
            <a:r>
              <a:rPr lang="mr-IN" sz="2800" dirty="0" smtClean="0"/>
              <a:t>४.युट्यूब </a:t>
            </a:r>
          </a:p>
          <a:p>
            <a:r>
              <a:rPr lang="mr-IN" sz="2800" dirty="0" smtClean="0"/>
              <a:t>५.व्हाटस्यप</a:t>
            </a:r>
          </a:p>
          <a:p>
            <a:r>
              <a:rPr lang="mr-IN" sz="2800" dirty="0" smtClean="0"/>
              <a:t>६.विकिपीडिया (क्राउडसोर्सिंग)</a:t>
            </a:r>
          </a:p>
          <a:p>
            <a:r>
              <a:rPr lang="mr-IN" sz="2800" dirty="0" smtClean="0"/>
              <a:t>७.इतर 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36855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Impact of Social Media on Society</a:t>
            </a:r>
            <a:br>
              <a:rPr lang="en-US" sz="2800" dirty="0" smtClean="0"/>
            </a:br>
            <a:r>
              <a:rPr lang="mr-IN" sz="2800" dirty="0" smtClean="0"/>
              <a:t>सामाजिक माध्यमांचा समाजावरील प्रभाव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543800" cy="5257800"/>
          </a:xfrm>
        </p:spPr>
        <p:txBody>
          <a:bodyPr>
            <a:noAutofit/>
          </a:bodyPr>
          <a:lstStyle/>
          <a:p>
            <a:r>
              <a:rPr lang="mr-IN" sz="2800" b="1" dirty="0" smtClean="0"/>
              <a:t>सामाजिक माध्यमांचा समाजावरील सकारात्मक प्रभाव</a:t>
            </a:r>
          </a:p>
          <a:p>
            <a:r>
              <a:rPr lang="mr-IN" sz="2800" b="1" dirty="0" smtClean="0"/>
              <a:t>१.प्रत्यक्ष दृश्यांद्वारे अनुभव </a:t>
            </a:r>
          </a:p>
          <a:p>
            <a:r>
              <a:rPr lang="mr-IN" sz="2800" b="1" dirty="0" smtClean="0"/>
              <a:t>२.तंत्रज्ञाच्या ज्ञानाची जलद माहिती.</a:t>
            </a:r>
          </a:p>
          <a:p>
            <a:r>
              <a:rPr lang="mr-IN" sz="2800" b="1" dirty="0" smtClean="0"/>
              <a:t>३.नवीन साहित्याची माहिती </a:t>
            </a:r>
          </a:p>
          <a:p>
            <a:r>
              <a:rPr lang="mr-IN" sz="2800" b="1" dirty="0" smtClean="0"/>
              <a:t>४.राष्ट्रीय नेत्यांचे संदेश तात्काळ प्राप्त.</a:t>
            </a:r>
          </a:p>
          <a:p>
            <a:r>
              <a:rPr lang="mr-IN" sz="2800" b="1" dirty="0" smtClean="0"/>
              <a:t>५.क्रिडाक्षेत्राची जलद माहिती.</a:t>
            </a:r>
          </a:p>
          <a:p>
            <a:r>
              <a:rPr lang="mr-IN" sz="2800" b="1" dirty="0" smtClean="0"/>
              <a:t>६.मनोरंजन </a:t>
            </a:r>
          </a:p>
          <a:p>
            <a:r>
              <a:rPr lang="mr-IN" sz="2800" b="1" dirty="0" smtClean="0"/>
              <a:t>७.बातम्या </a:t>
            </a:r>
          </a:p>
          <a:p>
            <a:r>
              <a:rPr lang="mr-IN" sz="2800" b="1" dirty="0" smtClean="0"/>
              <a:t>८.जलद प्रतिक्रिया नोंदविणे शक्य.</a:t>
            </a:r>
          </a:p>
          <a:p>
            <a:r>
              <a:rPr lang="mr-IN" sz="2800" b="1" dirty="0" smtClean="0"/>
              <a:t>९.शिक्षणाचे साहित्य सुलभता.</a:t>
            </a:r>
          </a:p>
          <a:p>
            <a:r>
              <a:rPr lang="mr-IN" sz="2800" b="1" dirty="0" smtClean="0"/>
              <a:t>१०.माहितीचे जलदगतीने देवाण-घेवाण</a:t>
            </a:r>
            <a:r>
              <a:rPr lang="mr-IN" sz="2400" dirty="0" smtClean="0"/>
              <a:t>. 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Impact of Social Media on Society</a:t>
            </a:r>
            <a:br>
              <a:rPr lang="en-US" sz="3200" dirty="0" smtClean="0"/>
            </a:br>
            <a:r>
              <a:rPr lang="mr-IN" sz="3200" dirty="0" smtClean="0"/>
              <a:t>सामाजिक माध्यमांचा समाजावरील प्रभाव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r-IN" sz="2800" b="1" dirty="0" smtClean="0"/>
              <a:t>सामाजिक माध्यमांचा समाजावरील दुष्परिणाम</a:t>
            </a:r>
          </a:p>
          <a:p>
            <a:r>
              <a:rPr lang="mr-IN" sz="2800" b="1" dirty="0" smtClean="0"/>
              <a:t>१.भुरळ पाडणारी माध्यमे </a:t>
            </a:r>
          </a:p>
          <a:p>
            <a:r>
              <a:rPr lang="mr-IN" sz="2800" b="1" dirty="0" smtClean="0"/>
              <a:t>२.खाजगी जीवनावर आक्रमण </a:t>
            </a:r>
          </a:p>
          <a:p>
            <a:r>
              <a:rPr lang="mr-IN" sz="2800" b="1" dirty="0" smtClean="0"/>
              <a:t>३.एकाकी जीवन </a:t>
            </a:r>
          </a:p>
          <a:p>
            <a:r>
              <a:rPr lang="mr-IN" sz="2800" b="1" dirty="0" smtClean="0"/>
              <a:t>४.कौटुंबिक कलहात वाढ </a:t>
            </a:r>
          </a:p>
          <a:p>
            <a:r>
              <a:rPr lang="mr-IN" sz="2800" b="1" dirty="0" smtClean="0"/>
              <a:t>५.हिंसाचार आणि गुन्हेगारीत वाढ </a:t>
            </a:r>
          </a:p>
          <a:p>
            <a:r>
              <a:rPr lang="mr-IN" sz="2800" b="1" dirty="0" smtClean="0"/>
              <a:t>६.सांस्कृतिक अतिक्रमण </a:t>
            </a:r>
          </a:p>
          <a:p>
            <a:r>
              <a:rPr lang="mr-IN" sz="2800" b="1" dirty="0" smtClean="0"/>
              <a:t>७.राष्ट्रीय एकात्मतेस बाधा आणणाऱ्या घटनांचा जलद प्रचार </a:t>
            </a:r>
          </a:p>
          <a:p>
            <a:r>
              <a:rPr lang="mr-IN" sz="2800" b="1" dirty="0" smtClean="0"/>
              <a:t> </a:t>
            </a:r>
            <a:endParaRPr lang="en-US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5400" dirty="0" smtClean="0"/>
          </a:p>
          <a:p>
            <a:pPr algn="ctr"/>
            <a:endParaRPr lang="en-US" sz="5400" dirty="0" smtClean="0"/>
          </a:p>
          <a:p>
            <a:pPr algn="ctr"/>
            <a:r>
              <a:rPr lang="en-US" sz="5400" b="1" dirty="0" smtClean="0"/>
              <a:t>THANK YOU </a:t>
            </a:r>
            <a:endParaRPr lang="en-US" sz="5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122</TotalTime>
  <Words>360</Words>
  <Application>Microsoft Office PowerPoint</Application>
  <PresentationFormat>On-screen Show (4:3)</PresentationFormat>
  <Paragraphs>89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Module</vt:lpstr>
      <vt:lpstr>RADHANAGARI    MAHAVIDYALAYA, RADHANAGARI DEPERTMENT OF SOCIOLOGY </vt:lpstr>
      <vt:lpstr>Society and Mass Media</vt:lpstr>
      <vt:lpstr>B. Types of Mass Media: Folk Media and Modern Media</vt:lpstr>
      <vt:lpstr> B. Types of Mass Media : Folk Media and Modern Media</vt:lpstr>
      <vt:lpstr>C) Impact of Mass Media on Society :  Print, Electronic and Social Media Impact of Print and Electronic Mass Media on (मुद्रित व इलेक्ट्रॉनिक माध्यमांचा समाजावरील प्रभाव </vt:lpstr>
      <vt:lpstr>Impact of Social Media on Society (सामाजिक माध्यमांचा समाजावरील प्रभाव )</vt:lpstr>
      <vt:lpstr>Impact of Social Media on Society सामाजिक माध्यमांचा समाजावरील प्रभाव </vt:lpstr>
      <vt:lpstr>Impact of Social Media on Society सामाजिक माध्यमांचा समाजावरील प्रभाव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RADHANAGARI MAHAVIDYALAYA, RADHANAGARI DEPERTMENT OF SOCIOLOGY</dc:title>
  <dc:creator>INTEL</dc:creator>
  <cp:lastModifiedBy>Nitin</cp:lastModifiedBy>
  <cp:revision>28</cp:revision>
  <dcterms:created xsi:type="dcterms:W3CDTF">2020-01-08T16:26:46Z</dcterms:created>
  <dcterms:modified xsi:type="dcterms:W3CDTF">2020-01-13T13:34:43Z</dcterms:modified>
</cp:coreProperties>
</file>